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839" r:id="rId1"/>
    <p:sldMasterId id="2147484852" r:id="rId2"/>
    <p:sldMasterId id="2147484866" r:id="rId3"/>
    <p:sldMasterId id="2147484880" r:id="rId4"/>
    <p:sldMasterId id="2147484894" r:id="rId5"/>
    <p:sldMasterId id="2147485282" r:id="rId6"/>
    <p:sldMasterId id="2147485454" r:id="rId7"/>
    <p:sldMasterId id="2147485468" r:id="rId8"/>
  </p:sldMasterIdLst>
  <p:notesMasterIdLst>
    <p:notesMasterId r:id="rId49"/>
  </p:notesMasterIdLst>
  <p:handoutMasterIdLst>
    <p:handoutMasterId r:id="rId50"/>
  </p:handoutMasterIdLst>
  <p:sldIdLst>
    <p:sldId id="574" r:id="rId9"/>
    <p:sldId id="581" r:id="rId10"/>
    <p:sldId id="580" r:id="rId11"/>
    <p:sldId id="586" r:id="rId12"/>
    <p:sldId id="546" r:id="rId13"/>
    <p:sldId id="585" r:id="rId14"/>
    <p:sldId id="458" r:id="rId15"/>
    <p:sldId id="459" r:id="rId16"/>
    <p:sldId id="460" r:id="rId17"/>
    <p:sldId id="461" r:id="rId18"/>
    <p:sldId id="462" r:id="rId19"/>
    <p:sldId id="463" r:id="rId20"/>
    <p:sldId id="465" r:id="rId21"/>
    <p:sldId id="521" r:id="rId22"/>
    <p:sldId id="470" r:id="rId23"/>
    <p:sldId id="522" r:id="rId24"/>
    <p:sldId id="523" r:id="rId25"/>
    <p:sldId id="479" r:id="rId26"/>
    <p:sldId id="542" r:id="rId27"/>
    <p:sldId id="560" r:id="rId28"/>
    <p:sldId id="495" r:id="rId29"/>
    <p:sldId id="540" r:id="rId30"/>
    <p:sldId id="563" r:id="rId31"/>
    <p:sldId id="578" r:id="rId32"/>
    <p:sldId id="583" r:id="rId33"/>
    <p:sldId id="497" r:id="rId34"/>
    <p:sldId id="562" r:id="rId35"/>
    <p:sldId id="564" r:id="rId36"/>
    <p:sldId id="565" r:id="rId37"/>
    <p:sldId id="566" r:id="rId38"/>
    <p:sldId id="569" r:id="rId39"/>
    <p:sldId id="582" r:id="rId40"/>
    <p:sldId id="572" r:id="rId41"/>
    <p:sldId id="573" r:id="rId42"/>
    <p:sldId id="504" r:id="rId43"/>
    <p:sldId id="549" r:id="rId44"/>
    <p:sldId id="551" r:id="rId45"/>
    <p:sldId id="552" r:id="rId46"/>
    <p:sldId id="553" r:id="rId47"/>
    <p:sldId id="554" r:id="rId48"/>
  </p:sldIdLst>
  <p:sldSz cx="10080625" cy="7559675"/>
  <p:notesSz cx="6807200" cy="9939338"/>
  <p:defaultTextStyle>
    <a:defPPr>
      <a:defRPr lang="en-GB"/>
    </a:defPPr>
    <a:lvl1pPr algn="l" defTabSz="4445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1pPr>
    <a:lvl2pPr marL="427038" indent="-211138" algn="l" defTabSz="4445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2pPr>
    <a:lvl3pPr marL="642938" indent="-211138" algn="l" defTabSz="4445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3pPr>
    <a:lvl4pPr marL="857250" indent="-211138" algn="l" defTabSz="4445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4pPr>
    <a:lvl5pPr marL="1073150" indent="-211138" algn="l" defTabSz="4445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290">
          <p15:clr>
            <a:srgbClr val="A4A3A4"/>
          </p15:clr>
        </p15:guide>
        <p15:guide id="2" pos="3175">
          <p15:clr>
            <a:srgbClr val="A4A3A4"/>
          </p15:clr>
        </p15:guide>
      </p15:sldGuideLst>
    </p:ext>
    <p:ext uri="{2D200454-40CA-4A62-9FC3-DE9A4176ACB9}">
      <p15:notesGuideLst xmlns:p15="http://schemas.microsoft.com/office/powerpoint/2012/main">
        <p15:guide id="1" orient="horz" pos="2678">
          <p15:clr>
            <a:srgbClr val="A4A3A4"/>
          </p15:clr>
        </p15:guide>
        <p15:guide id="2" pos="194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04F2"/>
    <a:srgbClr val="0404DC"/>
    <a:srgbClr val="0404A8"/>
    <a:srgbClr val="0404A7"/>
    <a:srgbClr val="0404D9"/>
    <a:srgbClr val="0404A4"/>
    <a:srgbClr val="FD0003"/>
    <a:srgbClr val="9D0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75000" autoAdjust="0"/>
  </p:normalViewPr>
  <p:slideViewPr>
    <p:cSldViewPr>
      <p:cViewPr varScale="1">
        <p:scale>
          <a:sx n="69" d="100"/>
          <a:sy n="69" d="100"/>
        </p:scale>
        <p:origin x="1160" y="56"/>
      </p:cViewPr>
      <p:guideLst>
        <p:guide orient="horz" pos="2290"/>
        <p:guide pos="3175"/>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5520"/>
    </p:cViewPr>
  </p:sorterViewPr>
  <p:notesViewPr>
    <p:cSldViewPr>
      <p:cViewPr varScale="1">
        <p:scale>
          <a:sx n="74" d="100"/>
          <a:sy n="74" d="100"/>
        </p:scale>
        <p:origin x="2124" y="54"/>
      </p:cViewPr>
      <p:guideLst>
        <p:guide orient="horz" pos="2678"/>
        <p:guide pos="194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CDB9C-4C7E-477F-95F5-A5652B02A87C}" type="doc">
      <dgm:prSet loTypeId="urn:microsoft.com/office/officeart/2005/8/layout/hList3" loCatId="list" qsTypeId="urn:microsoft.com/office/officeart/2005/8/quickstyle/simple1" qsCatId="simple" csTypeId="urn:microsoft.com/office/officeart/2005/8/colors/accent1_5" csCatId="accent1" phldr="1"/>
      <dgm:spPr/>
      <dgm:t>
        <a:bodyPr/>
        <a:lstStyle/>
        <a:p>
          <a:endParaRPr kumimoji="1" lang="ja-JP" altLang="en-US"/>
        </a:p>
      </dgm:t>
    </dgm:pt>
    <dgm:pt modelId="{FAA9240F-9926-4BA0-A517-3A23745E31F7}">
      <dgm:prSet phldrT="[テキスト]"/>
      <dgm:spPr/>
      <dgm:t>
        <a:bodyPr/>
        <a:lstStyle/>
        <a:p>
          <a:pPr algn="l"/>
          <a:r>
            <a:rPr kumimoji="1" lang="ja-JP" altLang="en-US" dirty="0" smtClean="0"/>
            <a:t>　　疲労</a:t>
          </a:r>
          <a:endParaRPr kumimoji="1" lang="ja-JP" altLang="en-US" dirty="0"/>
        </a:p>
      </dgm:t>
    </dgm:pt>
    <dgm:pt modelId="{A63B4481-B9B8-4066-9AF4-BC4A050CF0FA}" type="parTrans" cxnId="{71E6CDA6-6D6F-41E8-86FF-5DE092E49236}">
      <dgm:prSet/>
      <dgm:spPr/>
      <dgm:t>
        <a:bodyPr/>
        <a:lstStyle/>
        <a:p>
          <a:endParaRPr kumimoji="1" lang="ja-JP" altLang="en-US"/>
        </a:p>
      </dgm:t>
    </dgm:pt>
    <dgm:pt modelId="{40B2D99C-EFFA-4D6A-A49A-BB2647E132F1}" type="sibTrans" cxnId="{71E6CDA6-6D6F-41E8-86FF-5DE092E49236}">
      <dgm:prSet/>
      <dgm:spPr/>
      <dgm:t>
        <a:bodyPr/>
        <a:lstStyle/>
        <a:p>
          <a:endParaRPr kumimoji="1" lang="ja-JP" altLang="en-US"/>
        </a:p>
      </dgm:t>
    </dgm:pt>
    <dgm:pt modelId="{072E0550-5D68-4F11-B337-4D6C31476E56}">
      <dgm:prSet phldrT="[テキスト]" custT="1"/>
      <dgm:spPr>
        <a:solidFill>
          <a:schemeClr val="tx2">
            <a:lumMod val="60000"/>
            <a:lumOff val="40000"/>
            <a:alpha val="90000"/>
          </a:schemeClr>
        </a:solidFill>
      </dgm:spPr>
      <dgm:t>
        <a:bodyPr/>
        <a:lstStyle/>
        <a:p>
          <a:pPr algn="ctr"/>
          <a:r>
            <a:rPr kumimoji="1" lang="ja-JP" altLang="en-US" sz="4000" dirty="0"/>
            <a:t>生理的</a:t>
          </a:r>
        </a:p>
      </dgm:t>
    </dgm:pt>
    <dgm:pt modelId="{35FCBE7C-DCD7-4F61-B77A-7E0767F5687C}" type="parTrans" cxnId="{255B38D9-5041-42F4-BFA6-B0A73F13CC5A}">
      <dgm:prSet/>
      <dgm:spPr/>
      <dgm:t>
        <a:bodyPr/>
        <a:lstStyle/>
        <a:p>
          <a:endParaRPr kumimoji="1" lang="ja-JP" altLang="en-US"/>
        </a:p>
      </dgm:t>
    </dgm:pt>
    <dgm:pt modelId="{370E8B20-88CD-4964-A5E2-8353C5BD7655}" type="sibTrans" cxnId="{255B38D9-5041-42F4-BFA6-B0A73F13CC5A}">
      <dgm:prSet/>
      <dgm:spPr/>
      <dgm:t>
        <a:bodyPr/>
        <a:lstStyle/>
        <a:p>
          <a:endParaRPr kumimoji="1" lang="ja-JP" altLang="en-US"/>
        </a:p>
      </dgm:t>
    </dgm:pt>
    <dgm:pt modelId="{0BB4A303-2677-4000-8298-A4C4B78AF290}">
      <dgm:prSet phldrT="[テキスト]" custT="1"/>
      <dgm:spPr>
        <a:solidFill>
          <a:srgbClr val="00B0F0">
            <a:alpha val="50000"/>
          </a:srgbClr>
        </a:solidFill>
      </dgm:spPr>
      <dgm:t>
        <a:bodyPr/>
        <a:lstStyle/>
        <a:p>
          <a:pPr algn="ctr"/>
          <a:r>
            <a:rPr kumimoji="1" lang="ja-JP" altLang="en-US" sz="4000" dirty="0"/>
            <a:t>心理的</a:t>
          </a:r>
        </a:p>
      </dgm:t>
    </dgm:pt>
    <dgm:pt modelId="{0CACEE1B-7317-47A3-A329-4AB11B111CC2}" type="parTrans" cxnId="{54D6F456-76C8-41B7-A52A-6A80E2F0157B}">
      <dgm:prSet/>
      <dgm:spPr/>
      <dgm:t>
        <a:bodyPr/>
        <a:lstStyle/>
        <a:p>
          <a:endParaRPr kumimoji="1" lang="ja-JP" altLang="en-US"/>
        </a:p>
      </dgm:t>
    </dgm:pt>
    <dgm:pt modelId="{4102DF39-74F9-4512-A868-20FEDCA16CCA}" type="sibTrans" cxnId="{54D6F456-76C8-41B7-A52A-6A80E2F0157B}">
      <dgm:prSet/>
      <dgm:spPr/>
      <dgm:t>
        <a:bodyPr/>
        <a:lstStyle/>
        <a:p>
          <a:endParaRPr kumimoji="1" lang="ja-JP" altLang="en-US"/>
        </a:p>
      </dgm:t>
    </dgm:pt>
    <dgm:pt modelId="{E4E55763-E3FC-4AB2-89C2-BF6CCF236D06}">
      <dgm:prSet phldrT="[テキスト]" custT="1"/>
      <dgm:spPr>
        <a:solidFill>
          <a:schemeClr val="tx2">
            <a:lumMod val="60000"/>
            <a:lumOff val="40000"/>
            <a:alpha val="90000"/>
          </a:schemeClr>
        </a:solidFill>
      </dgm:spPr>
      <dgm:t>
        <a:bodyPr/>
        <a:lstStyle/>
        <a:p>
          <a:pPr algn="l"/>
          <a:r>
            <a:rPr lang="ja-JP" altLang="en-US" sz="2400" dirty="0" smtClean="0"/>
            <a:t>手足がだるい</a:t>
          </a:r>
          <a:endParaRPr kumimoji="1" lang="ja-JP" altLang="en-US" sz="2400" dirty="0"/>
        </a:p>
      </dgm:t>
    </dgm:pt>
    <dgm:pt modelId="{36EE42AE-E394-49D9-975A-4A5CC5610D99}" type="parTrans" cxnId="{E98D0B03-45ED-4E74-9EFA-E75F317E8E8B}">
      <dgm:prSet/>
      <dgm:spPr/>
      <dgm:t>
        <a:bodyPr/>
        <a:lstStyle/>
        <a:p>
          <a:endParaRPr kumimoji="1" lang="ja-JP" altLang="en-US"/>
        </a:p>
      </dgm:t>
    </dgm:pt>
    <dgm:pt modelId="{4E016218-ADB7-48E0-86B7-815A8D945FD9}" type="sibTrans" cxnId="{E98D0B03-45ED-4E74-9EFA-E75F317E8E8B}">
      <dgm:prSet/>
      <dgm:spPr/>
      <dgm:t>
        <a:bodyPr/>
        <a:lstStyle/>
        <a:p>
          <a:endParaRPr kumimoji="1" lang="ja-JP" altLang="en-US"/>
        </a:p>
      </dgm:t>
    </dgm:pt>
    <dgm:pt modelId="{9B5E1D86-06AE-46F7-B4F7-C329519EBCE9}">
      <dgm:prSet custT="1"/>
      <dgm:spPr>
        <a:solidFill>
          <a:schemeClr val="tx2">
            <a:lumMod val="60000"/>
            <a:lumOff val="40000"/>
            <a:alpha val="90000"/>
          </a:schemeClr>
        </a:solidFill>
      </dgm:spPr>
      <dgm:t>
        <a:bodyPr/>
        <a:lstStyle/>
        <a:p>
          <a:pPr algn="l"/>
          <a:r>
            <a:rPr lang="ja-JP" altLang="en-US" sz="2400" dirty="0" smtClean="0"/>
            <a:t>眠気</a:t>
          </a:r>
          <a:endParaRPr lang="en-US" altLang="ja-JP" sz="2400" dirty="0"/>
        </a:p>
      </dgm:t>
    </dgm:pt>
    <dgm:pt modelId="{36E1401C-25A5-430D-BEFA-3F06F8A13A08}" type="parTrans" cxnId="{36D65F61-96F6-4130-980D-DE952F650BA3}">
      <dgm:prSet/>
      <dgm:spPr/>
      <dgm:t>
        <a:bodyPr/>
        <a:lstStyle/>
        <a:p>
          <a:endParaRPr kumimoji="1" lang="ja-JP" altLang="en-US"/>
        </a:p>
      </dgm:t>
    </dgm:pt>
    <dgm:pt modelId="{6D6157E5-47F9-4409-803C-1DF1CED154C5}" type="sibTrans" cxnId="{36D65F61-96F6-4130-980D-DE952F650BA3}">
      <dgm:prSet/>
      <dgm:spPr/>
      <dgm:t>
        <a:bodyPr/>
        <a:lstStyle/>
        <a:p>
          <a:endParaRPr kumimoji="1" lang="ja-JP" altLang="en-US"/>
        </a:p>
      </dgm:t>
    </dgm:pt>
    <dgm:pt modelId="{15149D68-06FE-467A-BED6-825FC0F394F8}">
      <dgm:prSet custT="1"/>
      <dgm:spPr>
        <a:solidFill>
          <a:schemeClr val="tx2">
            <a:lumMod val="60000"/>
            <a:lumOff val="40000"/>
            <a:alpha val="90000"/>
          </a:schemeClr>
        </a:solidFill>
      </dgm:spPr>
      <dgm:t>
        <a:bodyPr/>
        <a:lstStyle/>
        <a:p>
          <a:pPr algn="l"/>
          <a:r>
            <a:rPr lang="ja-JP" altLang="en-US" sz="2400" dirty="0" smtClean="0"/>
            <a:t>眼精疲労</a:t>
          </a:r>
          <a:endParaRPr lang="en-US" altLang="ja-JP" sz="2400" dirty="0"/>
        </a:p>
      </dgm:t>
    </dgm:pt>
    <dgm:pt modelId="{92CC509A-AFD1-45B5-B73A-CD26511D522E}" type="parTrans" cxnId="{3C845218-9BC1-4DA0-BBD6-DFA665B244F0}">
      <dgm:prSet/>
      <dgm:spPr/>
      <dgm:t>
        <a:bodyPr/>
        <a:lstStyle/>
        <a:p>
          <a:endParaRPr kumimoji="1" lang="ja-JP" altLang="en-US"/>
        </a:p>
      </dgm:t>
    </dgm:pt>
    <dgm:pt modelId="{8E85C027-42AA-4BC2-BF60-A2AB92DBEA58}" type="sibTrans" cxnId="{3C845218-9BC1-4DA0-BBD6-DFA665B244F0}">
      <dgm:prSet/>
      <dgm:spPr/>
      <dgm:t>
        <a:bodyPr/>
        <a:lstStyle/>
        <a:p>
          <a:endParaRPr kumimoji="1" lang="ja-JP" altLang="en-US"/>
        </a:p>
      </dgm:t>
    </dgm:pt>
    <dgm:pt modelId="{16C783E5-312F-45D2-B1DD-A34569EE3802}">
      <dgm:prSet custT="1"/>
      <dgm:spPr>
        <a:solidFill>
          <a:schemeClr val="tx2">
            <a:lumMod val="60000"/>
            <a:lumOff val="40000"/>
            <a:alpha val="90000"/>
          </a:schemeClr>
        </a:solidFill>
      </dgm:spPr>
      <dgm:t>
        <a:bodyPr/>
        <a:lstStyle/>
        <a:p>
          <a:pPr algn="l"/>
          <a:r>
            <a:rPr lang="ja-JP" altLang="en-US" sz="2400" dirty="0" smtClean="0"/>
            <a:t>刺激に対する反応が遅くなる</a:t>
          </a:r>
          <a:endParaRPr lang="en-US" altLang="ja-JP" sz="2400" dirty="0"/>
        </a:p>
      </dgm:t>
    </dgm:pt>
    <dgm:pt modelId="{024BFCB5-A5E5-4C85-8D91-3CC23B94CC93}" type="parTrans" cxnId="{0424A509-BCFC-419B-AD3E-1F01B09D4EB6}">
      <dgm:prSet/>
      <dgm:spPr/>
      <dgm:t>
        <a:bodyPr/>
        <a:lstStyle/>
        <a:p>
          <a:endParaRPr kumimoji="1" lang="ja-JP" altLang="en-US"/>
        </a:p>
      </dgm:t>
    </dgm:pt>
    <dgm:pt modelId="{EEF026FA-78FB-4E53-A5CB-A90278183F23}" type="sibTrans" cxnId="{0424A509-BCFC-419B-AD3E-1F01B09D4EB6}">
      <dgm:prSet/>
      <dgm:spPr/>
      <dgm:t>
        <a:bodyPr/>
        <a:lstStyle/>
        <a:p>
          <a:endParaRPr kumimoji="1" lang="ja-JP" altLang="en-US"/>
        </a:p>
      </dgm:t>
    </dgm:pt>
    <dgm:pt modelId="{284063A2-D95D-4C64-A3A4-BAAB4CC60D56}">
      <dgm:prSet custT="1"/>
      <dgm:spPr>
        <a:solidFill>
          <a:schemeClr val="tx2">
            <a:lumMod val="60000"/>
            <a:lumOff val="40000"/>
            <a:alpha val="90000"/>
          </a:schemeClr>
        </a:solidFill>
      </dgm:spPr>
      <dgm:t>
        <a:bodyPr/>
        <a:lstStyle/>
        <a:p>
          <a:pPr algn="l"/>
          <a:r>
            <a:rPr lang="ja-JP" altLang="en-US" sz="2400" dirty="0" smtClean="0"/>
            <a:t>動きがゆっくり</a:t>
          </a:r>
          <a:r>
            <a:rPr lang="ja-JP" altLang="en-US" sz="2400" dirty="0" err="1" smtClean="0"/>
            <a:t>になる</a:t>
          </a:r>
          <a:endParaRPr lang="en-US" altLang="ja-JP" sz="2400" dirty="0"/>
        </a:p>
      </dgm:t>
    </dgm:pt>
    <dgm:pt modelId="{C95AB1A6-377D-478F-AD39-B98AC6102080}" type="parTrans" cxnId="{A9CD2CA4-8C83-4098-88A6-8779BC332E22}">
      <dgm:prSet/>
      <dgm:spPr/>
      <dgm:t>
        <a:bodyPr/>
        <a:lstStyle/>
        <a:p>
          <a:endParaRPr kumimoji="1" lang="ja-JP" altLang="en-US"/>
        </a:p>
      </dgm:t>
    </dgm:pt>
    <dgm:pt modelId="{6290E7A4-D612-4A69-82AC-80E51DF03F1A}" type="sibTrans" cxnId="{A9CD2CA4-8C83-4098-88A6-8779BC332E22}">
      <dgm:prSet/>
      <dgm:spPr/>
      <dgm:t>
        <a:bodyPr/>
        <a:lstStyle/>
        <a:p>
          <a:endParaRPr kumimoji="1" lang="ja-JP" altLang="en-US"/>
        </a:p>
      </dgm:t>
    </dgm:pt>
    <dgm:pt modelId="{AD666D01-59EA-470A-896A-441F3EDD4AF9}">
      <dgm:prSet custT="1"/>
      <dgm:spPr>
        <a:solidFill>
          <a:schemeClr val="tx2">
            <a:lumMod val="60000"/>
            <a:lumOff val="40000"/>
            <a:alpha val="90000"/>
          </a:schemeClr>
        </a:solidFill>
      </dgm:spPr>
      <dgm:t>
        <a:bodyPr/>
        <a:lstStyle/>
        <a:p>
          <a:pPr algn="l"/>
          <a:r>
            <a:rPr lang="ja-JP" altLang="en-US" sz="2400" dirty="0" smtClean="0"/>
            <a:t>ミスが増える</a:t>
          </a:r>
          <a:endParaRPr lang="en-US" altLang="ja-JP" sz="2400" dirty="0"/>
        </a:p>
      </dgm:t>
    </dgm:pt>
    <dgm:pt modelId="{FABE455C-3090-4904-B929-AB4AD8AB555D}" type="parTrans" cxnId="{C2440072-9091-4A11-9FAD-9C581CE3C15F}">
      <dgm:prSet/>
      <dgm:spPr/>
      <dgm:t>
        <a:bodyPr/>
        <a:lstStyle/>
        <a:p>
          <a:endParaRPr kumimoji="1" lang="ja-JP" altLang="en-US"/>
        </a:p>
      </dgm:t>
    </dgm:pt>
    <dgm:pt modelId="{18D057EB-60CF-4790-B856-70E0B5BF7141}" type="sibTrans" cxnId="{C2440072-9091-4A11-9FAD-9C581CE3C15F}">
      <dgm:prSet/>
      <dgm:spPr/>
      <dgm:t>
        <a:bodyPr/>
        <a:lstStyle/>
        <a:p>
          <a:endParaRPr kumimoji="1" lang="ja-JP" altLang="en-US"/>
        </a:p>
      </dgm:t>
    </dgm:pt>
    <dgm:pt modelId="{3BFB3449-0CCF-47BD-9B3C-657C564F0F04}">
      <dgm:prSet phldrT="[テキスト]" custT="1"/>
      <dgm:spPr>
        <a:solidFill>
          <a:srgbClr val="00B0F0">
            <a:alpha val="50000"/>
          </a:srgbClr>
        </a:solidFill>
      </dgm:spPr>
      <dgm:t>
        <a:bodyPr/>
        <a:lstStyle/>
        <a:p>
          <a:pPr algn="l"/>
          <a:r>
            <a:rPr lang="ja-JP" altLang="en-US" sz="2400" dirty="0" smtClean="0"/>
            <a:t>やる気がでない</a:t>
          </a:r>
          <a:endParaRPr kumimoji="1" lang="ja-JP" altLang="en-US" sz="2400" dirty="0"/>
        </a:p>
      </dgm:t>
    </dgm:pt>
    <dgm:pt modelId="{7688B03F-D782-4BFF-8609-AED6FC5B479E}" type="parTrans" cxnId="{068039BB-47D4-431D-8E79-C17526180D3F}">
      <dgm:prSet/>
      <dgm:spPr/>
      <dgm:t>
        <a:bodyPr/>
        <a:lstStyle/>
        <a:p>
          <a:endParaRPr kumimoji="1" lang="ja-JP" altLang="en-US"/>
        </a:p>
      </dgm:t>
    </dgm:pt>
    <dgm:pt modelId="{268F3236-CA97-49B4-A0B6-CDBB41F7493D}" type="sibTrans" cxnId="{068039BB-47D4-431D-8E79-C17526180D3F}">
      <dgm:prSet/>
      <dgm:spPr/>
      <dgm:t>
        <a:bodyPr/>
        <a:lstStyle/>
        <a:p>
          <a:endParaRPr kumimoji="1" lang="ja-JP" altLang="en-US"/>
        </a:p>
      </dgm:t>
    </dgm:pt>
    <dgm:pt modelId="{50A5C359-1C95-479C-8810-D8E1E264C73A}">
      <dgm:prSet custT="1"/>
      <dgm:spPr>
        <a:solidFill>
          <a:srgbClr val="00B0F0">
            <a:alpha val="50000"/>
          </a:srgbClr>
        </a:solidFill>
      </dgm:spPr>
      <dgm:t>
        <a:bodyPr/>
        <a:lstStyle/>
        <a:p>
          <a:pPr algn="l"/>
          <a:r>
            <a:rPr lang="ja-JP" altLang="en-US" sz="2400" dirty="0" smtClean="0"/>
            <a:t>倦怠感</a:t>
          </a:r>
          <a:endParaRPr lang="ja-JP" altLang="en-US" sz="2400" dirty="0"/>
        </a:p>
      </dgm:t>
    </dgm:pt>
    <dgm:pt modelId="{9D12A83F-5C70-4B5A-B422-C4FE111BE3A8}" type="parTrans" cxnId="{638C5DE6-4FB9-4830-9E38-5EF2A96BDE68}">
      <dgm:prSet/>
      <dgm:spPr/>
      <dgm:t>
        <a:bodyPr/>
        <a:lstStyle/>
        <a:p>
          <a:endParaRPr kumimoji="1" lang="ja-JP" altLang="en-US"/>
        </a:p>
      </dgm:t>
    </dgm:pt>
    <dgm:pt modelId="{9EC689D1-5720-406A-98B5-F595B3FAF397}" type="sibTrans" cxnId="{638C5DE6-4FB9-4830-9E38-5EF2A96BDE68}">
      <dgm:prSet/>
      <dgm:spPr/>
      <dgm:t>
        <a:bodyPr/>
        <a:lstStyle/>
        <a:p>
          <a:endParaRPr kumimoji="1" lang="ja-JP" altLang="en-US"/>
        </a:p>
      </dgm:t>
    </dgm:pt>
    <dgm:pt modelId="{4F8F16D4-DC6C-4378-9824-B55B7E72B25C}">
      <dgm:prSet custT="1"/>
      <dgm:spPr>
        <a:solidFill>
          <a:srgbClr val="00B0F0">
            <a:alpha val="50000"/>
          </a:srgbClr>
        </a:solidFill>
      </dgm:spPr>
      <dgm:t>
        <a:bodyPr/>
        <a:lstStyle/>
        <a:p>
          <a:pPr algn="l"/>
          <a:r>
            <a:rPr lang="ja-JP" altLang="en-US" sz="2400" dirty="0" smtClean="0"/>
            <a:t>イライラする</a:t>
          </a:r>
          <a:endParaRPr lang="ja-JP" altLang="en-US" sz="2400" dirty="0"/>
        </a:p>
      </dgm:t>
    </dgm:pt>
    <dgm:pt modelId="{778C6262-A1C9-4AC1-807C-C74491548820}" type="parTrans" cxnId="{617FD630-B812-4058-9DA3-3EE7F0F48322}">
      <dgm:prSet/>
      <dgm:spPr/>
      <dgm:t>
        <a:bodyPr/>
        <a:lstStyle/>
        <a:p>
          <a:endParaRPr kumimoji="1" lang="ja-JP" altLang="en-US"/>
        </a:p>
      </dgm:t>
    </dgm:pt>
    <dgm:pt modelId="{77EA1D14-673F-460B-833A-1AABC63972E2}" type="sibTrans" cxnId="{617FD630-B812-4058-9DA3-3EE7F0F48322}">
      <dgm:prSet/>
      <dgm:spPr/>
      <dgm:t>
        <a:bodyPr/>
        <a:lstStyle/>
        <a:p>
          <a:endParaRPr kumimoji="1" lang="ja-JP" altLang="en-US"/>
        </a:p>
      </dgm:t>
    </dgm:pt>
    <dgm:pt modelId="{E195F343-EFB3-4D00-9095-138A4BF75979}">
      <dgm:prSet custT="1"/>
      <dgm:spPr>
        <a:solidFill>
          <a:srgbClr val="00B0F0">
            <a:alpha val="50000"/>
          </a:srgbClr>
        </a:solidFill>
      </dgm:spPr>
      <dgm:t>
        <a:bodyPr/>
        <a:lstStyle/>
        <a:p>
          <a:pPr algn="l"/>
          <a:r>
            <a:rPr lang="ja-JP" altLang="en-US" sz="2400" dirty="0" smtClean="0"/>
            <a:t>不安を感じる</a:t>
          </a:r>
          <a:endParaRPr lang="ja-JP" altLang="en-US" sz="2400" dirty="0"/>
        </a:p>
      </dgm:t>
    </dgm:pt>
    <dgm:pt modelId="{FB0CE312-8D4A-4CC9-8150-A84FB26D5EF0}" type="parTrans" cxnId="{C48E45B2-AEE9-46E0-A028-8674CFF71C59}">
      <dgm:prSet/>
      <dgm:spPr/>
      <dgm:t>
        <a:bodyPr/>
        <a:lstStyle/>
        <a:p>
          <a:endParaRPr kumimoji="1" lang="ja-JP" altLang="en-US"/>
        </a:p>
      </dgm:t>
    </dgm:pt>
    <dgm:pt modelId="{D247AB6B-C782-45AA-9D8F-659AD1AE16EA}" type="sibTrans" cxnId="{C48E45B2-AEE9-46E0-A028-8674CFF71C59}">
      <dgm:prSet/>
      <dgm:spPr/>
      <dgm:t>
        <a:bodyPr/>
        <a:lstStyle/>
        <a:p>
          <a:endParaRPr kumimoji="1" lang="ja-JP" altLang="en-US"/>
        </a:p>
      </dgm:t>
    </dgm:pt>
    <dgm:pt modelId="{85F1C09C-0B84-4227-994D-3F79EA814E9E}">
      <dgm:prSet custT="1"/>
      <dgm:spPr>
        <a:solidFill>
          <a:srgbClr val="00B0F0">
            <a:alpha val="50000"/>
          </a:srgbClr>
        </a:solidFill>
      </dgm:spPr>
      <dgm:t>
        <a:bodyPr/>
        <a:lstStyle/>
        <a:p>
          <a:pPr algn="l"/>
          <a:r>
            <a:rPr lang="ja-JP" altLang="en-US" sz="2400" dirty="0" smtClean="0"/>
            <a:t>気持ちの落ち込み</a:t>
          </a:r>
          <a:endParaRPr lang="ja-JP" altLang="en-US" sz="2400" dirty="0"/>
        </a:p>
      </dgm:t>
    </dgm:pt>
    <dgm:pt modelId="{3B06F3DE-FA6C-484D-B784-6F10AEEA73C2}" type="parTrans" cxnId="{C44BD521-A4E3-4252-BE52-D59E8C87023C}">
      <dgm:prSet/>
      <dgm:spPr/>
      <dgm:t>
        <a:bodyPr/>
        <a:lstStyle/>
        <a:p>
          <a:endParaRPr kumimoji="1" lang="ja-JP" altLang="en-US"/>
        </a:p>
      </dgm:t>
    </dgm:pt>
    <dgm:pt modelId="{080E699A-D847-44FD-AACF-8E77FFB64A46}" type="sibTrans" cxnId="{C44BD521-A4E3-4252-BE52-D59E8C87023C}">
      <dgm:prSet/>
      <dgm:spPr/>
      <dgm:t>
        <a:bodyPr/>
        <a:lstStyle/>
        <a:p>
          <a:endParaRPr kumimoji="1" lang="ja-JP" altLang="en-US"/>
        </a:p>
      </dgm:t>
    </dgm:pt>
    <dgm:pt modelId="{09EE187B-AECA-49E5-8943-BAC5CB15B2A8}">
      <dgm:prSet custT="1"/>
      <dgm:spPr>
        <a:solidFill>
          <a:srgbClr val="00B0F0">
            <a:alpha val="50000"/>
          </a:srgbClr>
        </a:solidFill>
      </dgm:spPr>
      <dgm:t>
        <a:bodyPr/>
        <a:lstStyle/>
        <a:p>
          <a:pPr algn="l"/>
          <a:r>
            <a:rPr lang="ja-JP" altLang="en-US" sz="2400" dirty="0" smtClean="0"/>
            <a:t>集中力、注意力の低下</a:t>
          </a:r>
          <a:endParaRPr lang="ja-JP" altLang="en-US" sz="2400" dirty="0"/>
        </a:p>
      </dgm:t>
    </dgm:pt>
    <dgm:pt modelId="{157F9FF2-531B-4E20-AA98-789FE59619A5}" type="parTrans" cxnId="{133BC783-E22A-40DD-B1AE-BEE2125DAEC9}">
      <dgm:prSet/>
      <dgm:spPr/>
      <dgm:t>
        <a:bodyPr/>
        <a:lstStyle/>
        <a:p>
          <a:endParaRPr kumimoji="1" lang="ja-JP" altLang="en-US"/>
        </a:p>
      </dgm:t>
    </dgm:pt>
    <dgm:pt modelId="{1967B507-4091-4711-8889-10D3790D432E}" type="sibTrans" cxnId="{133BC783-E22A-40DD-B1AE-BEE2125DAEC9}">
      <dgm:prSet/>
      <dgm:spPr/>
      <dgm:t>
        <a:bodyPr/>
        <a:lstStyle/>
        <a:p>
          <a:endParaRPr kumimoji="1" lang="ja-JP" altLang="en-US"/>
        </a:p>
      </dgm:t>
    </dgm:pt>
    <dgm:pt modelId="{7C4D4D4F-BF4E-4685-86AA-2EE4849C20DD}" type="pres">
      <dgm:prSet presAssocID="{215CDB9C-4C7E-477F-95F5-A5652B02A87C}" presName="composite" presStyleCnt="0">
        <dgm:presLayoutVars>
          <dgm:chMax val="1"/>
          <dgm:dir/>
          <dgm:resizeHandles val="exact"/>
        </dgm:presLayoutVars>
      </dgm:prSet>
      <dgm:spPr/>
      <dgm:t>
        <a:bodyPr/>
        <a:lstStyle/>
        <a:p>
          <a:endParaRPr kumimoji="1" lang="ja-JP" altLang="en-US"/>
        </a:p>
      </dgm:t>
    </dgm:pt>
    <dgm:pt modelId="{BB923645-1EAA-43DD-9DCB-966E83036930}" type="pres">
      <dgm:prSet presAssocID="{FAA9240F-9926-4BA0-A517-3A23745E31F7}" presName="roof" presStyleLbl="dkBgShp" presStyleIdx="0" presStyleCnt="2" custLinFactNeighborY="-4902"/>
      <dgm:spPr/>
      <dgm:t>
        <a:bodyPr/>
        <a:lstStyle/>
        <a:p>
          <a:endParaRPr kumimoji="1" lang="ja-JP" altLang="en-US"/>
        </a:p>
      </dgm:t>
    </dgm:pt>
    <dgm:pt modelId="{30318D01-8C05-4974-B5E6-C95D48297D88}" type="pres">
      <dgm:prSet presAssocID="{FAA9240F-9926-4BA0-A517-3A23745E31F7}" presName="pillars" presStyleCnt="0"/>
      <dgm:spPr/>
      <dgm:t>
        <a:bodyPr/>
        <a:lstStyle/>
        <a:p>
          <a:endParaRPr kumimoji="1" lang="ja-JP" altLang="en-US"/>
        </a:p>
      </dgm:t>
    </dgm:pt>
    <dgm:pt modelId="{BC9B31AE-453C-4BEB-A438-9BC4442EB64B}" type="pres">
      <dgm:prSet presAssocID="{FAA9240F-9926-4BA0-A517-3A23745E31F7}" presName="pillar1" presStyleLbl="node1" presStyleIdx="0" presStyleCnt="2" custScaleY="110865" custLinFactNeighborY="5679">
        <dgm:presLayoutVars>
          <dgm:bulletEnabled val="1"/>
        </dgm:presLayoutVars>
      </dgm:prSet>
      <dgm:spPr/>
      <dgm:t>
        <a:bodyPr/>
        <a:lstStyle/>
        <a:p>
          <a:endParaRPr kumimoji="1" lang="ja-JP" altLang="en-US"/>
        </a:p>
      </dgm:t>
    </dgm:pt>
    <dgm:pt modelId="{2283A286-270F-41F9-A254-ABCBEF2B89D6}" type="pres">
      <dgm:prSet presAssocID="{0BB4A303-2677-4000-8298-A4C4B78AF290}" presName="pillarX" presStyleLbl="node1" presStyleIdx="1" presStyleCnt="2" custScaleY="110865" custLinFactNeighborY="5679">
        <dgm:presLayoutVars>
          <dgm:bulletEnabled val="1"/>
        </dgm:presLayoutVars>
      </dgm:prSet>
      <dgm:spPr/>
      <dgm:t>
        <a:bodyPr/>
        <a:lstStyle/>
        <a:p>
          <a:endParaRPr kumimoji="1" lang="ja-JP" altLang="en-US"/>
        </a:p>
      </dgm:t>
    </dgm:pt>
    <dgm:pt modelId="{156A9BB6-91EE-42BE-9332-FBD5257ECF93}" type="pres">
      <dgm:prSet presAssocID="{FAA9240F-9926-4BA0-A517-3A23745E31F7}" presName="base" presStyleLbl="dkBgShp" presStyleIdx="1" presStyleCnt="2" custLinFactY="48784" custLinFactNeighborX="-1306" custLinFactNeighborY="100000"/>
      <dgm:spPr/>
      <dgm:t>
        <a:bodyPr/>
        <a:lstStyle/>
        <a:p>
          <a:endParaRPr kumimoji="1" lang="ja-JP" altLang="en-US"/>
        </a:p>
      </dgm:t>
    </dgm:pt>
  </dgm:ptLst>
  <dgm:cxnLst>
    <dgm:cxn modelId="{255B38D9-5041-42F4-BFA6-B0A73F13CC5A}" srcId="{FAA9240F-9926-4BA0-A517-3A23745E31F7}" destId="{072E0550-5D68-4F11-B337-4D6C31476E56}" srcOrd="0" destOrd="0" parTransId="{35FCBE7C-DCD7-4F61-B77A-7E0767F5687C}" sibTransId="{370E8B20-88CD-4964-A5E2-8353C5BD7655}"/>
    <dgm:cxn modelId="{E865D09A-570C-43CE-AB5D-A61ED30F1B96}" type="presOf" srcId="{50A5C359-1C95-479C-8810-D8E1E264C73A}" destId="{2283A286-270F-41F9-A254-ABCBEF2B89D6}" srcOrd="0" destOrd="2" presId="urn:microsoft.com/office/officeart/2005/8/layout/hList3"/>
    <dgm:cxn modelId="{0424A509-BCFC-419B-AD3E-1F01B09D4EB6}" srcId="{072E0550-5D68-4F11-B337-4D6C31476E56}" destId="{16C783E5-312F-45D2-B1DD-A34569EE3802}" srcOrd="3" destOrd="0" parTransId="{024BFCB5-A5E5-4C85-8D91-3CC23B94CC93}" sibTransId="{EEF026FA-78FB-4E53-A5CB-A90278183F23}"/>
    <dgm:cxn modelId="{1900FB16-0E53-41B5-9CC6-760648DDDC83}" type="presOf" srcId="{4F8F16D4-DC6C-4378-9824-B55B7E72B25C}" destId="{2283A286-270F-41F9-A254-ABCBEF2B89D6}" srcOrd="0" destOrd="3" presId="urn:microsoft.com/office/officeart/2005/8/layout/hList3"/>
    <dgm:cxn modelId="{B5B7251B-D38E-4628-94B2-75CC66D40F2C}" type="presOf" srcId="{09EE187B-AECA-49E5-8943-BAC5CB15B2A8}" destId="{2283A286-270F-41F9-A254-ABCBEF2B89D6}" srcOrd="0" destOrd="6" presId="urn:microsoft.com/office/officeart/2005/8/layout/hList3"/>
    <dgm:cxn modelId="{170859FF-695F-457C-BE09-7BB32F322140}" type="presOf" srcId="{85F1C09C-0B84-4227-994D-3F79EA814E9E}" destId="{2283A286-270F-41F9-A254-ABCBEF2B89D6}" srcOrd="0" destOrd="5" presId="urn:microsoft.com/office/officeart/2005/8/layout/hList3"/>
    <dgm:cxn modelId="{F0289990-C52B-4F3E-B755-F689FCA19836}" type="presOf" srcId="{072E0550-5D68-4F11-B337-4D6C31476E56}" destId="{BC9B31AE-453C-4BEB-A438-9BC4442EB64B}" srcOrd="0" destOrd="0" presId="urn:microsoft.com/office/officeart/2005/8/layout/hList3"/>
    <dgm:cxn modelId="{E98D0B03-45ED-4E74-9EFA-E75F317E8E8B}" srcId="{072E0550-5D68-4F11-B337-4D6C31476E56}" destId="{E4E55763-E3FC-4AB2-89C2-BF6CCF236D06}" srcOrd="0" destOrd="0" parTransId="{36EE42AE-E394-49D9-975A-4A5CC5610D99}" sibTransId="{4E016218-ADB7-48E0-86B7-815A8D945FD9}"/>
    <dgm:cxn modelId="{C44BD521-A4E3-4252-BE52-D59E8C87023C}" srcId="{0BB4A303-2677-4000-8298-A4C4B78AF290}" destId="{85F1C09C-0B84-4227-994D-3F79EA814E9E}" srcOrd="4" destOrd="0" parTransId="{3B06F3DE-FA6C-484D-B784-6F10AEEA73C2}" sibTransId="{080E699A-D847-44FD-AACF-8E77FFB64A46}"/>
    <dgm:cxn modelId="{A9CD2CA4-8C83-4098-88A6-8779BC332E22}" srcId="{072E0550-5D68-4F11-B337-4D6C31476E56}" destId="{284063A2-D95D-4C64-A3A4-BAAB4CC60D56}" srcOrd="4" destOrd="0" parTransId="{C95AB1A6-377D-478F-AD39-B98AC6102080}" sibTransId="{6290E7A4-D612-4A69-82AC-80E51DF03F1A}"/>
    <dgm:cxn modelId="{5F94C4EB-C251-4B9E-9723-B630329D7D1D}" type="presOf" srcId="{16C783E5-312F-45D2-B1DD-A34569EE3802}" destId="{BC9B31AE-453C-4BEB-A438-9BC4442EB64B}" srcOrd="0" destOrd="4" presId="urn:microsoft.com/office/officeart/2005/8/layout/hList3"/>
    <dgm:cxn modelId="{0E6A8D76-0B34-48E5-90E9-AE4EF3EA41D7}" type="presOf" srcId="{E195F343-EFB3-4D00-9095-138A4BF75979}" destId="{2283A286-270F-41F9-A254-ABCBEF2B89D6}" srcOrd="0" destOrd="4" presId="urn:microsoft.com/office/officeart/2005/8/layout/hList3"/>
    <dgm:cxn modelId="{E60FE1BA-07EA-4FEE-AED7-989C38A61D5D}" type="presOf" srcId="{215CDB9C-4C7E-477F-95F5-A5652B02A87C}" destId="{7C4D4D4F-BF4E-4685-86AA-2EE4849C20DD}" srcOrd="0" destOrd="0" presId="urn:microsoft.com/office/officeart/2005/8/layout/hList3"/>
    <dgm:cxn modelId="{EB0C52FE-233A-4378-832B-E11D1BF7BF13}" type="presOf" srcId="{AD666D01-59EA-470A-896A-441F3EDD4AF9}" destId="{BC9B31AE-453C-4BEB-A438-9BC4442EB64B}" srcOrd="0" destOrd="6" presId="urn:microsoft.com/office/officeart/2005/8/layout/hList3"/>
    <dgm:cxn modelId="{068039BB-47D4-431D-8E79-C17526180D3F}" srcId="{0BB4A303-2677-4000-8298-A4C4B78AF290}" destId="{3BFB3449-0CCF-47BD-9B3C-657C564F0F04}" srcOrd="0" destOrd="0" parTransId="{7688B03F-D782-4BFF-8609-AED6FC5B479E}" sibTransId="{268F3236-CA97-49B4-A0B6-CDBB41F7493D}"/>
    <dgm:cxn modelId="{B9AC00D4-87FB-4588-9BE0-6942A6741458}" type="presOf" srcId="{FAA9240F-9926-4BA0-A517-3A23745E31F7}" destId="{BB923645-1EAA-43DD-9DCB-966E83036930}" srcOrd="0" destOrd="0" presId="urn:microsoft.com/office/officeart/2005/8/layout/hList3"/>
    <dgm:cxn modelId="{FEFB03F0-F85E-4946-9E61-83D1C8ED3D05}" type="presOf" srcId="{3BFB3449-0CCF-47BD-9B3C-657C564F0F04}" destId="{2283A286-270F-41F9-A254-ABCBEF2B89D6}" srcOrd="0" destOrd="1" presId="urn:microsoft.com/office/officeart/2005/8/layout/hList3"/>
    <dgm:cxn modelId="{638C5DE6-4FB9-4830-9E38-5EF2A96BDE68}" srcId="{0BB4A303-2677-4000-8298-A4C4B78AF290}" destId="{50A5C359-1C95-479C-8810-D8E1E264C73A}" srcOrd="1" destOrd="0" parTransId="{9D12A83F-5C70-4B5A-B422-C4FE111BE3A8}" sibTransId="{9EC689D1-5720-406A-98B5-F595B3FAF397}"/>
    <dgm:cxn modelId="{A7FE14D8-F5FC-48F0-814D-D2C873E2A03E}" type="presOf" srcId="{15149D68-06FE-467A-BED6-825FC0F394F8}" destId="{BC9B31AE-453C-4BEB-A438-9BC4442EB64B}" srcOrd="0" destOrd="3" presId="urn:microsoft.com/office/officeart/2005/8/layout/hList3"/>
    <dgm:cxn modelId="{C48E45B2-AEE9-46E0-A028-8674CFF71C59}" srcId="{0BB4A303-2677-4000-8298-A4C4B78AF290}" destId="{E195F343-EFB3-4D00-9095-138A4BF75979}" srcOrd="3" destOrd="0" parTransId="{FB0CE312-8D4A-4CC9-8150-A84FB26D5EF0}" sibTransId="{D247AB6B-C782-45AA-9D8F-659AD1AE16EA}"/>
    <dgm:cxn modelId="{71E6CDA6-6D6F-41E8-86FF-5DE092E49236}" srcId="{215CDB9C-4C7E-477F-95F5-A5652B02A87C}" destId="{FAA9240F-9926-4BA0-A517-3A23745E31F7}" srcOrd="0" destOrd="0" parTransId="{A63B4481-B9B8-4066-9AF4-BC4A050CF0FA}" sibTransId="{40B2D99C-EFFA-4D6A-A49A-BB2647E132F1}"/>
    <dgm:cxn modelId="{B29E19E3-8AB4-49C5-8679-E30DEB9DD24A}" type="presOf" srcId="{9B5E1D86-06AE-46F7-B4F7-C329519EBCE9}" destId="{BC9B31AE-453C-4BEB-A438-9BC4442EB64B}" srcOrd="0" destOrd="2" presId="urn:microsoft.com/office/officeart/2005/8/layout/hList3"/>
    <dgm:cxn modelId="{7DB97F47-3540-4FCB-BED2-311574312E9C}" type="presOf" srcId="{E4E55763-E3FC-4AB2-89C2-BF6CCF236D06}" destId="{BC9B31AE-453C-4BEB-A438-9BC4442EB64B}" srcOrd="0" destOrd="1" presId="urn:microsoft.com/office/officeart/2005/8/layout/hList3"/>
    <dgm:cxn modelId="{36D65F61-96F6-4130-980D-DE952F650BA3}" srcId="{072E0550-5D68-4F11-B337-4D6C31476E56}" destId="{9B5E1D86-06AE-46F7-B4F7-C329519EBCE9}" srcOrd="1" destOrd="0" parTransId="{36E1401C-25A5-430D-BEFA-3F06F8A13A08}" sibTransId="{6D6157E5-47F9-4409-803C-1DF1CED154C5}"/>
    <dgm:cxn modelId="{133BC783-E22A-40DD-B1AE-BEE2125DAEC9}" srcId="{0BB4A303-2677-4000-8298-A4C4B78AF290}" destId="{09EE187B-AECA-49E5-8943-BAC5CB15B2A8}" srcOrd="5" destOrd="0" parTransId="{157F9FF2-531B-4E20-AA98-789FE59619A5}" sibTransId="{1967B507-4091-4711-8889-10D3790D432E}"/>
    <dgm:cxn modelId="{72C4A715-774E-434D-A6B6-786B0B4F405B}" type="presOf" srcId="{284063A2-D95D-4C64-A3A4-BAAB4CC60D56}" destId="{BC9B31AE-453C-4BEB-A438-9BC4442EB64B}" srcOrd="0" destOrd="5" presId="urn:microsoft.com/office/officeart/2005/8/layout/hList3"/>
    <dgm:cxn modelId="{3C845218-9BC1-4DA0-BBD6-DFA665B244F0}" srcId="{072E0550-5D68-4F11-B337-4D6C31476E56}" destId="{15149D68-06FE-467A-BED6-825FC0F394F8}" srcOrd="2" destOrd="0" parTransId="{92CC509A-AFD1-45B5-B73A-CD26511D522E}" sibTransId="{8E85C027-42AA-4BC2-BF60-A2AB92DBEA58}"/>
    <dgm:cxn modelId="{C2440072-9091-4A11-9FAD-9C581CE3C15F}" srcId="{072E0550-5D68-4F11-B337-4D6C31476E56}" destId="{AD666D01-59EA-470A-896A-441F3EDD4AF9}" srcOrd="5" destOrd="0" parTransId="{FABE455C-3090-4904-B929-AB4AD8AB555D}" sibTransId="{18D057EB-60CF-4790-B856-70E0B5BF7141}"/>
    <dgm:cxn modelId="{617FD630-B812-4058-9DA3-3EE7F0F48322}" srcId="{0BB4A303-2677-4000-8298-A4C4B78AF290}" destId="{4F8F16D4-DC6C-4378-9824-B55B7E72B25C}" srcOrd="2" destOrd="0" parTransId="{778C6262-A1C9-4AC1-807C-C74491548820}" sibTransId="{77EA1D14-673F-460B-833A-1AABC63972E2}"/>
    <dgm:cxn modelId="{F0069D0E-DB82-44CD-AA69-57377D1C886C}" type="presOf" srcId="{0BB4A303-2677-4000-8298-A4C4B78AF290}" destId="{2283A286-270F-41F9-A254-ABCBEF2B89D6}" srcOrd="0" destOrd="0" presId="urn:microsoft.com/office/officeart/2005/8/layout/hList3"/>
    <dgm:cxn modelId="{54D6F456-76C8-41B7-A52A-6A80E2F0157B}" srcId="{FAA9240F-9926-4BA0-A517-3A23745E31F7}" destId="{0BB4A303-2677-4000-8298-A4C4B78AF290}" srcOrd="1" destOrd="0" parTransId="{0CACEE1B-7317-47A3-A329-4AB11B111CC2}" sibTransId="{4102DF39-74F9-4512-A868-20FEDCA16CCA}"/>
    <dgm:cxn modelId="{A85F0F9F-8B33-479D-A49C-4DF15303F89D}" type="presParOf" srcId="{7C4D4D4F-BF4E-4685-86AA-2EE4849C20DD}" destId="{BB923645-1EAA-43DD-9DCB-966E83036930}" srcOrd="0" destOrd="0" presId="urn:microsoft.com/office/officeart/2005/8/layout/hList3"/>
    <dgm:cxn modelId="{E4FCFC20-B458-46E5-B10E-F4E7B3BE8660}" type="presParOf" srcId="{7C4D4D4F-BF4E-4685-86AA-2EE4849C20DD}" destId="{30318D01-8C05-4974-B5E6-C95D48297D88}" srcOrd="1" destOrd="0" presId="urn:microsoft.com/office/officeart/2005/8/layout/hList3"/>
    <dgm:cxn modelId="{98F9E0A3-25E7-4B97-A37B-C08B84758361}" type="presParOf" srcId="{30318D01-8C05-4974-B5E6-C95D48297D88}" destId="{BC9B31AE-453C-4BEB-A438-9BC4442EB64B}" srcOrd="0" destOrd="0" presId="urn:microsoft.com/office/officeart/2005/8/layout/hList3"/>
    <dgm:cxn modelId="{13B5364B-8055-428D-BA89-0041F911E01B}" type="presParOf" srcId="{30318D01-8C05-4974-B5E6-C95D48297D88}" destId="{2283A286-270F-41F9-A254-ABCBEF2B89D6}" srcOrd="1" destOrd="0" presId="urn:microsoft.com/office/officeart/2005/8/layout/hList3"/>
    <dgm:cxn modelId="{686D297C-0F2C-468A-9780-41BBF84E8455}" type="presParOf" srcId="{7C4D4D4F-BF4E-4685-86AA-2EE4849C20DD}" destId="{156A9BB6-91EE-42BE-9332-FBD5257ECF93}" srcOrd="2" destOrd="0" presId="urn:microsoft.com/office/officeart/2005/8/layout/hLis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461486-5C69-404A-951A-463D999E16E4}" type="doc">
      <dgm:prSet loTypeId="urn:microsoft.com/office/officeart/2005/8/layout/process2" loCatId="process" qsTypeId="urn:microsoft.com/office/officeart/2005/8/quickstyle/simple3" qsCatId="simple" csTypeId="urn:microsoft.com/office/officeart/2005/8/colors/colorful5" csCatId="colorful" phldr="1"/>
      <dgm:spPr/>
    </dgm:pt>
    <dgm:pt modelId="{504269C0-2213-4E52-B94A-E9423CD6620D}">
      <dgm:prSet phldrT="[テキスト]"/>
      <dgm:spPr/>
      <dgm:t>
        <a:bodyPr/>
        <a:lstStyle/>
        <a:p>
          <a:r>
            <a:rPr kumimoji="1" lang="ja-JP" altLang="en-US" dirty="0" smtClean="0">
              <a:solidFill>
                <a:srgbClr val="FF0000"/>
              </a:solidFill>
            </a:rPr>
            <a:t>注意力</a:t>
          </a:r>
          <a:r>
            <a:rPr kumimoji="1" lang="ja-JP" altLang="en-US" dirty="0" smtClean="0"/>
            <a:t>、</a:t>
          </a:r>
          <a:r>
            <a:rPr kumimoji="1" lang="ja-JP" altLang="en-US" dirty="0" smtClean="0">
              <a:solidFill>
                <a:srgbClr val="FF0000"/>
              </a:solidFill>
            </a:rPr>
            <a:t>集中力</a:t>
          </a:r>
          <a:r>
            <a:rPr kumimoji="1" lang="ja-JP" altLang="en-US" dirty="0" smtClean="0"/>
            <a:t>の低下</a:t>
          </a:r>
          <a:endParaRPr kumimoji="1" lang="ja-JP" altLang="en-US" dirty="0"/>
        </a:p>
      </dgm:t>
    </dgm:pt>
    <dgm:pt modelId="{83358B44-A084-4855-9869-77FFFC27F395}" type="parTrans" cxnId="{23390239-0C64-4287-B85B-A037414C9AC1}">
      <dgm:prSet/>
      <dgm:spPr/>
      <dgm:t>
        <a:bodyPr/>
        <a:lstStyle/>
        <a:p>
          <a:endParaRPr kumimoji="1" lang="ja-JP" altLang="en-US"/>
        </a:p>
      </dgm:t>
    </dgm:pt>
    <dgm:pt modelId="{F3986281-5E55-4A06-9A06-7E4ED7D1D88F}" type="sibTrans" cxnId="{23390239-0C64-4287-B85B-A037414C9AC1}">
      <dgm:prSet/>
      <dgm:spPr/>
      <dgm:t>
        <a:bodyPr/>
        <a:lstStyle/>
        <a:p>
          <a:endParaRPr kumimoji="1" lang="ja-JP" altLang="en-US"/>
        </a:p>
      </dgm:t>
    </dgm:pt>
    <dgm:pt modelId="{C938E05E-40E3-4A05-B8A2-B2CFB94AC9EF}">
      <dgm:prSet phldrT="[テキスト]"/>
      <dgm:spPr/>
      <dgm:t>
        <a:bodyPr/>
        <a:lstStyle/>
        <a:p>
          <a:r>
            <a:rPr kumimoji="1" lang="ja-JP" altLang="en-US" dirty="0" smtClean="0">
              <a:solidFill>
                <a:srgbClr val="FF0000"/>
              </a:solidFill>
            </a:rPr>
            <a:t>記銘</a:t>
          </a:r>
          <a:r>
            <a:rPr kumimoji="1" lang="ja-JP" altLang="en-US" dirty="0" smtClean="0"/>
            <a:t>と</a:t>
          </a:r>
          <a:r>
            <a:rPr kumimoji="1" lang="ja-JP" altLang="en-US" dirty="0" smtClean="0">
              <a:solidFill>
                <a:srgbClr val="FF0000"/>
              </a:solidFill>
            </a:rPr>
            <a:t>想起</a:t>
          </a:r>
          <a:r>
            <a:rPr kumimoji="1" lang="ja-JP" altLang="en-US" dirty="0" smtClean="0"/>
            <a:t>に悪影響（特に記銘）</a:t>
          </a:r>
          <a:endParaRPr kumimoji="1" lang="ja-JP" altLang="en-US" dirty="0"/>
        </a:p>
      </dgm:t>
    </dgm:pt>
    <dgm:pt modelId="{9F526338-4F9B-4CC8-B1F2-DF23B29581D2}" type="parTrans" cxnId="{E64A2527-902C-4D16-9CD8-983910AD9670}">
      <dgm:prSet/>
      <dgm:spPr/>
      <dgm:t>
        <a:bodyPr/>
        <a:lstStyle/>
        <a:p>
          <a:endParaRPr kumimoji="1" lang="ja-JP" altLang="en-US"/>
        </a:p>
      </dgm:t>
    </dgm:pt>
    <dgm:pt modelId="{E885C654-0649-4A60-AEF1-C0F9BF0BB9C0}" type="sibTrans" cxnId="{E64A2527-902C-4D16-9CD8-983910AD9670}">
      <dgm:prSet/>
      <dgm:spPr/>
      <dgm:t>
        <a:bodyPr/>
        <a:lstStyle/>
        <a:p>
          <a:endParaRPr kumimoji="1" lang="ja-JP" altLang="en-US"/>
        </a:p>
      </dgm:t>
    </dgm:pt>
    <dgm:pt modelId="{E5BC9497-EBAA-4216-9DBE-AC858E966E89}" type="pres">
      <dgm:prSet presAssocID="{53461486-5C69-404A-951A-463D999E16E4}" presName="linearFlow" presStyleCnt="0">
        <dgm:presLayoutVars>
          <dgm:resizeHandles val="exact"/>
        </dgm:presLayoutVars>
      </dgm:prSet>
      <dgm:spPr/>
    </dgm:pt>
    <dgm:pt modelId="{BF252470-34FE-4B00-B0EC-4D384D519A8C}" type="pres">
      <dgm:prSet presAssocID="{504269C0-2213-4E52-B94A-E9423CD6620D}" presName="node" presStyleLbl="node1" presStyleIdx="0" presStyleCnt="2" custScaleX="417653" custScaleY="91521">
        <dgm:presLayoutVars>
          <dgm:bulletEnabled val="1"/>
        </dgm:presLayoutVars>
      </dgm:prSet>
      <dgm:spPr/>
      <dgm:t>
        <a:bodyPr/>
        <a:lstStyle/>
        <a:p>
          <a:endParaRPr kumimoji="1" lang="ja-JP" altLang="en-US"/>
        </a:p>
      </dgm:t>
    </dgm:pt>
    <dgm:pt modelId="{FD1E69A2-6BF0-476A-AFCA-F736A31496D5}" type="pres">
      <dgm:prSet presAssocID="{F3986281-5E55-4A06-9A06-7E4ED7D1D88F}" presName="sibTrans" presStyleLbl="sibTrans2D1" presStyleIdx="0" presStyleCnt="1"/>
      <dgm:spPr/>
      <dgm:t>
        <a:bodyPr/>
        <a:lstStyle/>
        <a:p>
          <a:endParaRPr kumimoji="1" lang="ja-JP" altLang="en-US"/>
        </a:p>
      </dgm:t>
    </dgm:pt>
    <dgm:pt modelId="{3FE07F41-C59F-4909-951C-6546FEF95569}" type="pres">
      <dgm:prSet presAssocID="{F3986281-5E55-4A06-9A06-7E4ED7D1D88F}" presName="connectorText" presStyleLbl="sibTrans2D1" presStyleIdx="0" presStyleCnt="1"/>
      <dgm:spPr/>
      <dgm:t>
        <a:bodyPr/>
        <a:lstStyle/>
        <a:p>
          <a:endParaRPr kumimoji="1" lang="ja-JP" altLang="en-US"/>
        </a:p>
      </dgm:t>
    </dgm:pt>
    <dgm:pt modelId="{68690D8C-7961-4C6C-91F6-1C319D0E392A}" type="pres">
      <dgm:prSet presAssocID="{C938E05E-40E3-4A05-B8A2-B2CFB94AC9EF}" presName="node" presStyleLbl="node1" presStyleIdx="1" presStyleCnt="2" custScaleX="417538" custScaleY="94367">
        <dgm:presLayoutVars>
          <dgm:bulletEnabled val="1"/>
        </dgm:presLayoutVars>
      </dgm:prSet>
      <dgm:spPr/>
      <dgm:t>
        <a:bodyPr/>
        <a:lstStyle/>
        <a:p>
          <a:endParaRPr kumimoji="1" lang="ja-JP" altLang="en-US"/>
        </a:p>
      </dgm:t>
    </dgm:pt>
  </dgm:ptLst>
  <dgm:cxnLst>
    <dgm:cxn modelId="{232F7992-F6DD-4F12-8F71-662A13BE3B2D}" type="presOf" srcId="{F3986281-5E55-4A06-9A06-7E4ED7D1D88F}" destId="{FD1E69A2-6BF0-476A-AFCA-F736A31496D5}" srcOrd="0" destOrd="0" presId="urn:microsoft.com/office/officeart/2005/8/layout/process2"/>
    <dgm:cxn modelId="{99CDCD30-853C-4BF0-BDA8-2A5282929120}" type="presOf" srcId="{F3986281-5E55-4A06-9A06-7E4ED7D1D88F}" destId="{3FE07F41-C59F-4909-951C-6546FEF95569}" srcOrd="1" destOrd="0" presId="urn:microsoft.com/office/officeart/2005/8/layout/process2"/>
    <dgm:cxn modelId="{23390239-0C64-4287-B85B-A037414C9AC1}" srcId="{53461486-5C69-404A-951A-463D999E16E4}" destId="{504269C0-2213-4E52-B94A-E9423CD6620D}" srcOrd="0" destOrd="0" parTransId="{83358B44-A084-4855-9869-77FFFC27F395}" sibTransId="{F3986281-5E55-4A06-9A06-7E4ED7D1D88F}"/>
    <dgm:cxn modelId="{A2A8EC04-05CA-4FC3-97D8-01ADC0276E34}" type="presOf" srcId="{504269C0-2213-4E52-B94A-E9423CD6620D}" destId="{BF252470-34FE-4B00-B0EC-4D384D519A8C}" srcOrd="0" destOrd="0" presId="urn:microsoft.com/office/officeart/2005/8/layout/process2"/>
    <dgm:cxn modelId="{E64A2527-902C-4D16-9CD8-983910AD9670}" srcId="{53461486-5C69-404A-951A-463D999E16E4}" destId="{C938E05E-40E3-4A05-B8A2-B2CFB94AC9EF}" srcOrd="1" destOrd="0" parTransId="{9F526338-4F9B-4CC8-B1F2-DF23B29581D2}" sibTransId="{E885C654-0649-4A60-AEF1-C0F9BF0BB9C0}"/>
    <dgm:cxn modelId="{D6268E2C-2805-4335-B07A-D0B237E85C82}" type="presOf" srcId="{53461486-5C69-404A-951A-463D999E16E4}" destId="{E5BC9497-EBAA-4216-9DBE-AC858E966E89}" srcOrd="0" destOrd="0" presId="urn:microsoft.com/office/officeart/2005/8/layout/process2"/>
    <dgm:cxn modelId="{BFEE86AF-73F1-4BEE-81D4-4AB992642ABC}" type="presOf" srcId="{C938E05E-40E3-4A05-B8A2-B2CFB94AC9EF}" destId="{68690D8C-7961-4C6C-91F6-1C319D0E392A}" srcOrd="0" destOrd="0" presId="urn:microsoft.com/office/officeart/2005/8/layout/process2"/>
    <dgm:cxn modelId="{AAE95CB9-E7CD-4F8B-AD0D-8B8D07FA0524}" type="presParOf" srcId="{E5BC9497-EBAA-4216-9DBE-AC858E966E89}" destId="{BF252470-34FE-4B00-B0EC-4D384D519A8C}" srcOrd="0" destOrd="0" presId="urn:microsoft.com/office/officeart/2005/8/layout/process2"/>
    <dgm:cxn modelId="{3D8891D0-B249-4015-BDCF-AD1ACF632EF2}" type="presParOf" srcId="{E5BC9497-EBAA-4216-9DBE-AC858E966E89}" destId="{FD1E69A2-6BF0-476A-AFCA-F736A31496D5}" srcOrd="1" destOrd="0" presId="urn:microsoft.com/office/officeart/2005/8/layout/process2"/>
    <dgm:cxn modelId="{D04E34BF-0067-4B04-AEDC-6F81C2BC06A1}" type="presParOf" srcId="{FD1E69A2-6BF0-476A-AFCA-F736A31496D5}" destId="{3FE07F41-C59F-4909-951C-6546FEF95569}" srcOrd="0" destOrd="0" presId="urn:microsoft.com/office/officeart/2005/8/layout/process2"/>
    <dgm:cxn modelId="{6E5D2483-8DEE-4959-9169-4B24970BAE1A}" type="presParOf" srcId="{E5BC9497-EBAA-4216-9DBE-AC858E966E89}" destId="{68690D8C-7961-4C6C-91F6-1C319D0E392A}"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51163" cy="496888"/>
          </a:xfrm>
          <a:prstGeom prst="rect">
            <a:avLst/>
          </a:prstGeom>
        </p:spPr>
        <p:txBody>
          <a:bodyPr vert="horz" wrap="square" lIns="91547" tIns="45773" rIns="91547" bIns="45773" numCol="1" anchor="t" anchorCtr="0" compatLnSpc="1">
            <a:prstTxWarp prst="textNoShape">
              <a:avLst/>
            </a:prstTxWarp>
          </a:bodyPr>
          <a:lstStyle>
            <a:lvl1pPr defTabSz="448191">
              <a:defRPr sz="1200"/>
            </a:lvl1pPr>
          </a:lstStyle>
          <a:p>
            <a:pPr>
              <a:defRPr/>
            </a:pPr>
            <a:endParaRPr lang="en-AU" altLang="ja-JP"/>
          </a:p>
        </p:txBody>
      </p:sp>
      <p:sp>
        <p:nvSpPr>
          <p:cNvPr id="3" name="Date Placeholder 2">
            <a:extLst>
              <a:ext uri="{FF2B5EF4-FFF2-40B4-BE49-F238E27FC236}"/>
            </a:extLst>
          </p:cNvPr>
          <p:cNvSpPr>
            <a:spLocks noGrp="1"/>
          </p:cNvSpPr>
          <p:nvPr>
            <p:ph type="dt" sz="quarter" idx="1"/>
          </p:nvPr>
        </p:nvSpPr>
        <p:spPr>
          <a:xfrm>
            <a:off x="3854450" y="0"/>
            <a:ext cx="2951163" cy="496888"/>
          </a:xfrm>
          <a:prstGeom prst="rect">
            <a:avLst/>
          </a:prstGeom>
        </p:spPr>
        <p:txBody>
          <a:bodyPr vert="horz" wrap="square" lIns="91547" tIns="45773" rIns="91547" bIns="45773" numCol="1" anchor="t" anchorCtr="0" compatLnSpc="1">
            <a:prstTxWarp prst="textNoShape">
              <a:avLst/>
            </a:prstTxWarp>
          </a:bodyPr>
          <a:lstStyle>
            <a:lvl1pPr algn="r" defTabSz="448191">
              <a:defRPr sz="1200"/>
            </a:lvl1pPr>
          </a:lstStyle>
          <a:p>
            <a:pPr>
              <a:defRPr/>
            </a:pPr>
            <a:fld id="{31FABBA6-62BD-4FA8-9C83-17EBB68CDCBD}" type="datetimeFigureOut">
              <a:rPr lang="en-AU" altLang="en-US"/>
              <a:pPr>
                <a:defRPr/>
              </a:pPr>
              <a:t>1/03/2021</a:t>
            </a:fld>
            <a:endParaRPr lang="en-AU" altLang="en-US" dirty="0"/>
          </a:p>
        </p:txBody>
      </p:sp>
      <p:sp>
        <p:nvSpPr>
          <p:cNvPr id="4" name="Footer Placeholder 3">
            <a:extLst>
              <a:ext uri="{FF2B5EF4-FFF2-40B4-BE49-F238E27FC236}"/>
            </a:extLst>
          </p:cNvPr>
          <p:cNvSpPr>
            <a:spLocks noGrp="1"/>
          </p:cNvSpPr>
          <p:nvPr>
            <p:ph type="ftr" sz="quarter" idx="2"/>
          </p:nvPr>
        </p:nvSpPr>
        <p:spPr>
          <a:xfrm>
            <a:off x="0" y="9442450"/>
            <a:ext cx="2951163" cy="496888"/>
          </a:xfrm>
          <a:prstGeom prst="rect">
            <a:avLst/>
          </a:prstGeom>
        </p:spPr>
        <p:txBody>
          <a:bodyPr vert="horz" wrap="square" lIns="91547" tIns="45773" rIns="91547" bIns="45773" numCol="1" anchor="b" anchorCtr="0" compatLnSpc="1">
            <a:prstTxWarp prst="textNoShape">
              <a:avLst/>
            </a:prstTxWarp>
          </a:bodyPr>
          <a:lstStyle>
            <a:lvl1pPr defTabSz="448191">
              <a:defRPr sz="1200"/>
            </a:lvl1pPr>
          </a:lstStyle>
          <a:p>
            <a:pPr>
              <a:defRPr/>
            </a:pPr>
            <a:endParaRPr lang="en-AU" altLang="ja-JP"/>
          </a:p>
        </p:txBody>
      </p:sp>
      <p:sp>
        <p:nvSpPr>
          <p:cNvPr id="5" name="Slide Number Placeholder 4">
            <a:extLst>
              <a:ext uri="{FF2B5EF4-FFF2-40B4-BE49-F238E27FC236}"/>
            </a:extLst>
          </p:cNvPr>
          <p:cNvSpPr>
            <a:spLocks noGrp="1"/>
          </p:cNvSpPr>
          <p:nvPr>
            <p:ph type="sldNum" sz="quarter" idx="3"/>
          </p:nvPr>
        </p:nvSpPr>
        <p:spPr>
          <a:xfrm>
            <a:off x="3854450" y="9442450"/>
            <a:ext cx="2951163" cy="496888"/>
          </a:xfrm>
          <a:prstGeom prst="rect">
            <a:avLst/>
          </a:prstGeom>
        </p:spPr>
        <p:txBody>
          <a:bodyPr vert="horz" wrap="square" lIns="91547" tIns="45773" rIns="91547" bIns="45773" numCol="1" anchor="b" anchorCtr="0" compatLnSpc="1">
            <a:prstTxWarp prst="textNoShape">
              <a:avLst/>
            </a:prstTxWarp>
          </a:bodyPr>
          <a:lstStyle>
            <a:lvl1pPr algn="r" defTabSz="446088">
              <a:defRPr sz="1200"/>
            </a:lvl1pPr>
          </a:lstStyle>
          <a:p>
            <a:pPr>
              <a:defRPr/>
            </a:pPr>
            <a:fld id="{F3ABB068-1C70-4613-8848-4B0AF818E3F3}" type="slidenum">
              <a:rPr lang="en-AU" altLang="en-US"/>
              <a:pPr>
                <a:defRPr/>
              </a:pPr>
              <a:t>‹#›</a:t>
            </a:fld>
            <a:endParaRPr lang="en-AU" altLang="en-US"/>
          </a:p>
        </p:txBody>
      </p:sp>
    </p:spTree>
    <p:extLst>
      <p:ext uri="{BB962C8B-B14F-4D97-AF65-F5344CB8AC3E}">
        <p14:creationId xmlns:p14="http://schemas.microsoft.com/office/powerpoint/2010/main" val="711971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
          <p:cNvSpPr>
            <a:spLocks noGrp="1" noRot="1" noChangeAspect="1" noChangeArrowheads="1"/>
          </p:cNvSpPr>
          <p:nvPr>
            <p:ph type="sldImg"/>
          </p:nvPr>
        </p:nvSpPr>
        <p:spPr bwMode="auto">
          <a:xfrm>
            <a:off x="919163" y="754063"/>
            <a:ext cx="4965700"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2">
            <a:extLst>
              <a:ext uri="{FF2B5EF4-FFF2-40B4-BE49-F238E27FC236}"/>
            </a:extLst>
          </p:cNvPr>
          <p:cNvSpPr>
            <a:spLocks noGrp="1" noChangeArrowheads="1"/>
          </p:cNvSpPr>
          <p:nvPr>
            <p:ph type="body"/>
          </p:nvPr>
        </p:nvSpPr>
        <p:spPr bwMode="auto">
          <a:xfrm>
            <a:off x="681038" y="4721225"/>
            <a:ext cx="5443537" cy="44719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altLang="ja-JP" noProof="0"/>
          </a:p>
        </p:txBody>
      </p:sp>
      <p:sp>
        <p:nvSpPr>
          <p:cNvPr id="2051" name="Rectangle 3">
            <a:extLst>
              <a:ext uri="{FF2B5EF4-FFF2-40B4-BE49-F238E27FC236}"/>
            </a:extLst>
          </p:cNvPr>
          <p:cNvSpPr>
            <a:spLocks noGrp="1" noChangeArrowheads="1"/>
          </p:cNvSpPr>
          <p:nvPr>
            <p:ph type="hdr"/>
          </p:nvPr>
        </p:nvSpPr>
        <p:spPr bwMode="auto">
          <a:xfrm>
            <a:off x="0" y="0"/>
            <a:ext cx="2954338" cy="4953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defTabSz="448191" eaLnBrk="1">
              <a:lnSpc>
                <a:spcPct val="116000"/>
              </a:lnSpc>
              <a:buClr>
                <a:srgbClr val="000000"/>
              </a:buClr>
              <a:buSzPct val="45000"/>
              <a:buFont typeface="StarSymbol" charset="2"/>
              <a:buNone/>
              <a:tabLst>
                <a:tab pos="662762" algn="l"/>
                <a:tab pos="1327113" algn="l"/>
                <a:tab pos="1991464" algn="l"/>
                <a:tab pos="2655815" algn="l"/>
              </a:tabLst>
              <a:defRPr sz="1300">
                <a:solidFill>
                  <a:srgbClr val="000000"/>
                </a:solidFill>
                <a:latin typeface="Nimbus Roman No9 L" charset="0"/>
                <a:cs typeface="Arial" panose="020B0604020202020204" pitchFamily="34" charset="0"/>
              </a:defRPr>
            </a:lvl1pPr>
          </a:lstStyle>
          <a:p>
            <a:pPr>
              <a:defRPr/>
            </a:pPr>
            <a:endParaRPr lang="en-US" altLang="ja-JP"/>
          </a:p>
        </p:txBody>
      </p:sp>
      <p:sp>
        <p:nvSpPr>
          <p:cNvPr id="2052" name="Rectangle 4">
            <a:extLst>
              <a:ext uri="{FF2B5EF4-FFF2-40B4-BE49-F238E27FC236}"/>
            </a:extLst>
          </p:cNvPr>
          <p:cNvSpPr>
            <a:spLocks noGrp="1" noChangeArrowheads="1"/>
          </p:cNvSpPr>
          <p:nvPr>
            <p:ph type="dt"/>
          </p:nvPr>
        </p:nvSpPr>
        <p:spPr bwMode="auto">
          <a:xfrm>
            <a:off x="3851275" y="0"/>
            <a:ext cx="2954338" cy="4953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defTabSz="448191" eaLnBrk="1">
              <a:lnSpc>
                <a:spcPct val="116000"/>
              </a:lnSpc>
              <a:buClr>
                <a:srgbClr val="000000"/>
              </a:buClr>
              <a:buSzPct val="45000"/>
              <a:buFont typeface="StarSymbol" charset="2"/>
              <a:buNone/>
              <a:tabLst>
                <a:tab pos="662762" algn="l"/>
                <a:tab pos="1327113" algn="l"/>
                <a:tab pos="1991464" algn="l"/>
                <a:tab pos="2655815" algn="l"/>
              </a:tabLst>
              <a:defRPr sz="1300">
                <a:solidFill>
                  <a:srgbClr val="000000"/>
                </a:solidFill>
                <a:latin typeface="Nimbus Roman No9 L" charset="0"/>
                <a:cs typeface="Arial" panose="020B0604020202020204" pitchFamily="34" charset="0"/>
              </a:defRPr>
            </a:lvl1pPr>
          </a:lstStyle>
          <a:p>
            <a:pPr>
              <a:defRPr/>
            </a:pPr>
            <a:endParaRPr lang="en-US" altLang="ja-JP"/>
          </a:p>
        </p:txBody>
      </p:sp>
      <p:sp>
        <p:nvSpPr>
          <p:cNvPr id="2053" name="Rectangle 5">
            <a:extLst>
              <a:ext uri="{FF2B5EF4-FFF2-40B4-BE49-F238E27FC236}"/>
            </a:extLst>
          </p:cNvPr>
          <p:cNvSpPr>
            <a:spLocks noGrp="1" noChangeArrowheads="1"/>
          </p:cNvSpPr>
          <p:nvPr>
            <p:ph type="ftr"/>
          </p:nvPr>
        </p:nvSpPr>
        <p:spPr bwMode="auto">
          <a:xfrm>
            <a:off x="0" y="9444038"/>
            <a:ext cx="2954338" cy="4953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defTabSz="448191" eaLnBrk="1">
              <a:lnSpc>
                <a:spcPct val="116000"/>
              </a:lnSpc>
              <a:buClr>
                <a:srgbClr val="000000"/>
              </a:buClr>
              <a:buSzPct val="45000"/>
              <a:buFont typeface="StarSymbol" charset="2"/>
              <a:buNone/>
              <a:tabLst>
                <a:tab pos="662762" algn="l"/>
                <a:tab pos="1327113" algn="l"/>
                <a:tab pos="1991464" algn="l"/>
                <a:tab pos="2655815" algn="l"/>
              </a:tabLst>
              <a:defRPr sz="1300">
                <a:solidFill>
                  <a:srgbClr val="000000"/>
                </a:solidFill>
                <a:latin typeface="Nimbus Roman No9 L" charset="0"/>
                <a:cs typeface="Arial" panose="020B0604020202020204" pitchFamily="34" charset="0"/>
              </a:defRPr>
            </a:lvl1pPr>
          </a:lstStyle>
          <a:p>
            <a:pPr>
              <a:defRPr/>
            </a:pPr>
            <a:endParaRPr lang="en-US" altLang="ja-JP"/>
          </a:p>
        </p:txBody>
      </p:sp>
      <p:sp>
        <p:nvSpPr>
          <p:cNvPr id="2054" name="Rectangle 6">
            <a:extLst>
              <a:ext uri="{FF2B5EF4-FFF2-40B4-BE49-F238E27FC236}"/>
            </a:extLst>
          </p:cNvPr>
          <p:cNvSpPr>
            <a:spLocks noGrp="1" noChangeArrowheads="1"/>
          </p:cNvSpPr>
          <p:nvPr>
            <p:ph type="sldNum"/>
          </p:nvPr>
        </p:nvSpPr>
        <p:spPr bwMode="auto">
          <a:xfrm>
            <a:off x="3851275" y="9444038"/>
            <a:ext cx="2954338" cy="4953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defTabSz="446088" eaLnBrk="1">
              <a:lnSpc>
                <a:spcPct val="116000"/>
              </a:lnSpc>
              <a:buClr>
                <a:srgbClr val="000000"/>
              </a:buClr>
              <a:buSzPct val="45000"/>
              <a:buFont typeface="StarSymbol" charset="2"/>
              <a:buNone/>
              <a:tabLst>
                <a:tab pos="660400" algn="l"/>
                <a:tab pos="1325563" algn="l"/>
                <a:tab pos="1990725" algn="l"/>
                <a:tab pos="2654300" algn="l"/>
              </a:tabLst>
              <a:defRPr sz="1300">
                <a:solidFill>
                  <a:srgbClr val="000000"/>
                </a:solidFill>
                <a:latin typeface="Nimbus Roman No9 L" charset="0"/>
                <a:cs typeface="Arial" panose="020B0604020202020204" pitchFamily="34" charset="0"/>
              </a:defRPr>
            </a:lvl1pPr>
          </a:lstStyle>
          <a:p>
            <a:pPr>
              <a:defRPr/>
            </a:pPr>
            <a:fld id="{F9F5DDCE-3B7F-4DFE-87AB-1F98406FF740}" type="slidenum">
              <a:rPr lang="en-GB" altLang="en-US"/>
              <a:pPr>
                <a:defRPr/>
              </a:pPr>
              <a:t>‹#›</a:t>
            </a:fld>
            <a:endParaRPr lang="en-GB" altLang="en-US"/>
          </a:p>
        </p:txBody>
      </p:sp>
    </p:spTree>
    <p:extLst>
      <p:ext uri="{BB962C8B-B14F-4D97-AF65-F5344CB8AC3E}">
        <p14:creationId xmlns:p14="http://schemas.microsoft.com/office/powerpoint/2010/main" val="1140347757"/>
      </p:ext>
    </p:extLst>
  </p:cSld>
  <p:clrMap bg1="lt1" tx1="dk1" bg2="lt2" tx2="dk2" accent1="accent1" accent2="accent2" accent3="accent3" accent4="accent4" accent5="accent5" accent6="accent6" hlink="hlink" folHlink="folHlink"/>
  <p:notesStyle>
    <a:lvl1pPr algn="l" defTabSz="4445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ＭＳ Ｐゴシック" panose="020B0600070205080204" pitchFamily="50" charset="-128"/>
        <a:cs typeface="Arial" charset="0"/>
      </a:defRPr>
    </a:lvl1pPr>
    <a:lvl2pPr marL="736600" indent="-280988" algn="l" defTabSz="4445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2pPr>
    <a:lvl3pPr marL="1136650" indent="-223838" algn="l" defTabSz="4445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3pPr>
    <a:lvl4pPr marL="1592263" indent="-223838" algn="l" defTabSz="4445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4pPr>
    <a:lvl5pPr marL="2047875" indent="-223838" algn="l" defTabSz="4445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Arial" charset="0"/>
        <a:cs typeface="Arial" charset="0"/>
      </a:defRPr>
    </a:lvl5pPr>
    <a:lvl6pPr marL="2277476" algn="l" defTabSz="910990" rtl="0" eaLnBrk="1" latinLnBrk="0" hangingPunct="1">
      <a:defRPr sz="1200" kern="1200">
        <a:solidFill>
          <a:schemeClr val="tx1"/>
        </a:solidFill>
        <a:latin typeface="+mn-lt"/>
        <a:ea typeface="+mn-ea"/>
        <a:cs typeface="+mn-cs"/>
      </a:defRPr>
    </a:lvl6pPr>
    <a:lvl7pPr marL="2732980" algn="l" defTabSz="910990" rtl="0" eaLnBrk="1" latinLnBrk="0" hangingPunct="1">
      <a:defRPr sz="1200" kern="1200">
        <a:solidFill>
          <a:schemeClr val="tx1"/>
        </a:solidFill>
        <a:latin typeface="+mn-lt"/>
        <a:ea typeface="+mn-ea"/>
        <a:cs typeface="+mn-cs"/>
      </a:defRPr>
    </a:lvl7pPr>
    <a:lvl8pPr marL="3188478" algn="l" defTabSz="910990" rtl="0" eaLnBrk="1" latinLnBrk="0" hangingPunct="1">
      <a:defRPr sz="1200" kern="1200">
        <a:solidFill>
          <a:schemeClr val="tx1"/>
        </a:solidFill>
        <a:latin typeface="+mn-lt"/>
        <a:ea typeface="+mn-ea"/>
        <a:cs typeface="+mn-cs"/>
      </a:defRPr>
    </a:lvl8pPr>
    <a:lvl9pPr marL="3643977" algn="l" defTabSz="9109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defRPr/>
            </a:pPr>
            <a:fld id="{F9F5DDCE-3B7F-4DFE-87AB-1F98406FF740}" type="slidenum">
              <a:rPr lang="en-GB" altLang="en-US" smtClean="0"/>
              <a:pPr>
                <a:defRPr/>
              </a:pPr>
              <a:t>1</a:t>
            </a:fld>
            <a:endParaRPr lang="en-GB" altLang="en-US"/>
          </a:p>
        </p:txBody>
      </p:sp>
    </p:spTree>
    <p:extLst>
      <p:ext uri="{BB962C8B-B14F-4D97-AF65-F5344CB8AC3E}">
        <p14:creationId xmlns:p14="http://schemas.microsoft.com/office/powerpoint/2010/main" val="2561376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ChangeArrowheads="1" noTextEdit="1"/>
          </p:cNvSpPr>
          <p:nvPr>
            <p:ph type="sldImg"/>
          </p:nvPr>
        </p:nvSpPr>
        <p:spPr>
          <a:ln>
            <a:solidFill>
              <a:schemeClr val="tx1"/>
            </a:solidFill>
            <a:round/>
            <a:headEnd/>
            <a:tailEnd/>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dirty="0" smtClean="0">
              <a:cs typeface="Arial" panose="020B0604020202020204" pitchFamily="34" charset="0"/>
            </a:endParaRPr>
          </a:p>
        </p:txBody>
      </p:sp>
      <p:sp>
        <p:nvSpPr>
          <p:cNvPr id="1136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CAB12905-C2B1-485D-8F32-2C553BABFB94}" type="slidenum">
              <a:rPr lang="en-GB" altLang="en-US" sz="1300" smtClean="0">
                <a:latin typeface="Nimbus Roman No9 L" charset="0"/>
              </a:rPr>
              <a:pPr>
                <a:spcBef>
                  <a:spcPct val="0"/>
                </a:spcBef>
                <a:buSzPct val="45000"/>
                <a:buFont typeface="StarSymbol" charset="2"/>
                <a:buNone/>
              </a:pPr>
              <a:t>10</a:t>
            </a:fld>
            <a:endParaRPr lang="en-GB" altLang="en-US" sz="1300" smtClean="0">
              <a:latin typeface="Nimbus Roman No9 L" charset="0"/>
            </a:endParaRPr>
          </a:p>
        </p:txBody>
      </p:sp>
    </p:spTree>
    <p:extLst>
      <p:ext uri="{BB962C8B-B14F-4D97-AF65-F5344CB8AC3E}">
        <p14:creationId xmlns:p14="http://schemas.microsoft.com/office/powerpoint/2010/main" val="214816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ChangeArrowheads="1" noTextEdit="1"/>
          </p:cNvSpPr>
          <p:nvPr>
            <p:ph type="sldImg"/>
          </p:nvPr>
        </p:nvSpPr>
        <p:spPr>
          <a:ln>
            <a:solidFill>
              <a:schemeClr val="tx1"/>
            </a:solidFill>
            <a:round/>
            <a:headEnd/>
            <a:tailEnd/>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AU" altLang="en-US" dirty="0" smtClean="0">
              <a:cs typeface="Arial" panose="020B0604020202020204" pitchFamily="34" charset="0"/>
            </a:endParaRPr>
          </a:p>
        </p:txBody>
      </p:sp>
      <p:sp>
        <p:nvSpPr>
          <p:cNvPr id="1157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99AC30F6-A18D-4992-A693-2B5FB0193C16}" type="slidenum">
              <a:rPr lang="en-GB" altLang="en-US" sz="1300" smtClean="0">
                <a:latin typeface="Nimbus Roman No9 L" charset="0"/>
              </a:rPr>
              <a:pPr>
                <a:spcBef>
                  <a:spcPct val="0"/>
                </a:spcBef>
                <a:buSzPct val="45000"/>
                <a:buFont typeface="StarSymbol" charset="2"/>
                <a:buNone/>
              </a:pPr>
              <a:t>11</a:t>
            </a:fld>
            <a:endParaRPr lang="en-GB" altLang="en-US" sz="1300" smtClean="0">
              <a:latin typeface="Nimbus Roman No9 L" charset="0"/>
            </a:endParaRPr>
          </a:p>
        </p:txBody>
      </p:sp>
    </p:spTree>
    <p:extLst>
      <p:ext uri="{BB962C8B-B14F-4D97-AF65-F5344CB8AC3E}">
        <p14:creationId xmlns:p14="http://schemas.microsoft.com/office/powerpoint/2010/main" val="2964284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ChangeArrowheads="1" noTextEdit="1"/>
          </p:cNvSpPr>
          <p:nvPr>
            <p:ph type="sldImg"/>
          </p:nvPr>
        </p:nvSpPr>
        <p:spPr>
          <a:ln>
            <a:solidFill>
              <a:schemeClr val="tx1"/>
            </a:solidFill>
            <a:round/>
            <a:headEnd/>
            <a:tailEnd/>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dirty="0" smtClean="0">
              <a:cs typeface="Arial" panose="020B0604020202020204" pitchFamily="34" charset="0"/>
            </a:endParaRPr>
          </a:p>
        </p:txBody>
      </p:sp>
      <p:sp>
        <p:nvSpPr>
          <p:cNvPr id="1177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E56BFE9C-22AC-4678-ACC0-1510DEB19DD3}" type="slidenum">
              <a:rPr lang="en-GB" altLang="en-US" sz="1300" smtClean="0">
                <a:latin typeface="Nimbus Roman No9 L" charset="0"/>
              </a:rPr>
              <a:pPr>
                <a:spcBef>
                  <a:spcPct val="0"/>
                </a:spcBef>
                <a:buSzPct val="45000"/>
                <a:buFont typeface="StarSymbol" charset="2"/>
                <a:buNone/>
              </a:pPr>
              <a:t>12</a:t>
            </a:fld>
            <a:endParaRPr lang="en-GB" altLang="en-US" sz="1300" smtClean="0">
              <a:latin typeface="Nimbus Roman No9 L" charset="0"/>
            </a:endParaRPr>
          </a:p>
        </p:txBody>
      </p:sp>
    </p:spTree>
    <p:extLst>
      <p:ext uri="{BB962C8B-B14F-4D97-AF65-F5344CB8AC3E}">
        <p14:creationId xmlns:p14="http://schemas.microsoft.com/office/powerpoint/2010/main" val="1953442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ChangeArrowheads="1" noTextEdit="1"/>
          </p:cNvSpPr>
          <p:nvPr>
            <p:ph type="sldImg"/>
          </p:nvPr>
        </p:nvSpPr>
        <p:spPr>
          <a:ln>
            <a:solidFill>
              <a:schemeClr val="tx1"/>
            </a:solidFill>
            <a:round/>
            <a:headEnd/>
            <a:tailEnd/>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smtClean="0">
              <a:cs typeface="Arial" panose="020B0604020202020204" pitchFamily="34" charset="0"/>
            </a:endParaRPr>
          </a:p>
        </p:txBody>
      </p:sp>
      <p:sp>
        <p:nvSpPr>
          <p:cNvPr id="1198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B9336DF2-CCD9-470C-BFD8-4F9C7AC05E2E}" type="slidenum">
              <a:rPr lang="en-GB" altLang="en-US" sz="1300" smtClean="0">
                <a:latin typeface="Nimbus Roman No9 L" charset="0"/>
              </a:rPr>
              <a:pPr>
                <a:spcBef>
                  <a:spcPct val="0"/>
                </a:spcBef>
                <a:buSzPct val="45000"/>
                <a:buFont typeface="StarSymbol" charset="2"/>
                <a:buNone/>
              </a:pPr>
              <a:t>13</a:t>
            </a:fld>
            <a:endParaRPr lang="en-GB" altLang="en-US" sz="1300" smtClean="0">
              <a:latin typeface="Nimbus Roman No9 L" charset="0"/>
            </a:endParaRPr>
          </a:p>
        </p:txBody>
      </p:sp>
    </p:spTree>
    <p:extLst>
      <p:ext uri="{BB962C8B-B14F-4D97-AF65-F5344CB8AC3E}">
        <p14:creationId xmlns:p14="http://schemas.microsoft.com/office/powerpoint/2010/main" val="435822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ChangeArrowheads="1" noTextEdit="1"/>
          </p:cNvSpPr>
          <p:nvPr>
            <p:ph type="sldImg"/>
          </p:nvPr>
        </p:nvSpPr>
        <p:spPr>
          <a:ln>
            <a:solidFill>
              <a:schemeClr val="tx1"/>
            </a:solidFill>
            <a:round/>
            <a:headEnd/>
            <a:tailEnd/>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smtClean="0">
              <a:cs typeface="Arial" panose="020B0604020202020204" pitchFamily="34" charset="0"/>
            </a:endParaRPr>
          </a:p>
        </p:txBody>
      </p:sp>
      <p:sp>
        <p:nvSpPr>
          <p:cNvPr id="1218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6C8A8B07-4772-4D00-AAEC-50733301F068}" type="slidenum">
              <a:rPr lang="en-GB" altLang="en-US" sz="1300" smtClean="0">
                <a:latin typeface="Nimbus Roman No9 L" charset="0"/>
              </a:rPr>
              <a:pPr>
                <a:spcBef>
                  <a:spcPct val="0"/>
                </a:spcBef>
                <a:buSzPct val="45000"/>
                <a:buFont typeface="StarSymbol" charset="2"/>
                <a:buNone/>
              </a:pPr>
              <a:t>14</a:t>
            </a:fld>
            <a:endParaRPr lang="en-GB" altLang="en-US" sz="1300" smtClean="0">
              <a:latin typeface="Nimbus Roman No9 L" charset="0"/>
            </a:endParaRPr>
          </a:p>
        </p:txBody>
      </p:sp>
    </p:spTree>
    <p:extLst>
      <p:ext uri="{BB962C8B-B14F-4D97-AF65-F5344CB8AC3E}">
        <p14:creationId xmlns:p14="http://schemas.microsoft.com/office/powerpoint/2010/main" val="1065807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ChangeArrowheads="1" noTextEdit="1"/>
          </p:cNvSpPr>
          <p:nvPr>
            <p:ph type="sldImg"/>
          </p:nvPr>
        </p:nvSpPr>
        <p:spPr>
          <a:ln>
            <a:solidFill>
              <a:schemeClr val="tx1"/>
            </a:solidFill>
            <a:round/>
            <a:headEnd/>
            <a:tailEnd/>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AU" altLang="en-US" b="0" dirty="0" smtClean="0">
              <a:cs typeface="Arial" panose="020B0604020202020204" pitchFamily="34" charset="0"/>
            </a:endParaRPr>
          </a:p>
        </p:txBody>
      </p:sp>
      <p:sp>
        <p:nvSpPr>
          <p:cNvPr id="12390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D7086E6D-F0F7-4D87-BA07-99C0BF6E9DF8}" type="slidenum">
              <a:rPr lang="en-GB" altLang="en-US" sz="1300" smtClean="0">
                <a:latin typeface="Nimbus Roman No9 L" charset="0"/>
              </a:rPr>
              <a:pPr>
                <a:spcBef>
                  <a:spcPct val="0"/>
                </a:spcBef>
                <a:buSzPct val="45000"/>
                <a:buFont typeface="StarSymbol" charset="2"/>
                <a:buNone/>
              </a:pPr>
              <a:t>15</a:t>
            </a:fld>
            <a:endParaRPr lang="en-GB" altLang="en-US" sz="1300" smtClean="0">
              <a:latin typeface="Nimbus Roman No9 L" charset="0"/>
            </a:endParaRPr>
          </a:p>
        </p:txBody>
      </p:sp>
    </p:spTree>
    <p:extLst>
      <p:ext uri="{BB962C8B-B14F-4D97-AF65-F5344CB8AC3E}">
        <p14:creationId xmlns:p14="http://schemas.microsoft.com/office/powerpoint/2010/main" val="2088014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ChangeArrowheads="1" noTextEdit="1"/>
          </p:cNvSpPr>
          <p:nvPr>
            <p:ph type="sldImg"/>
          </p:nvPr>
        </p:nvSpPr>
        <p:spPr>
          <a:ln>
            <a:solidFill>
              <a:schemeClr val="tx1"/>
            </a:solidFill>
            <a:round/>
            <a:headEnd/>
            <a:tailEnd/>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b="0" dirty="0" smtClean="0">
              <a:cs typeface="Arial" panose="020B0604020202020204" pitchFamily="34" charset="0"/>
            </a:endParaRPr>
          </a:p>
        </p:txBody>
      </p:sp>
      <p:sp>
        <p:nvSpPr>
          <p:cNvPr id="12595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132E078B-1027-4C7D-BDCA-CE94E5021ECF}" type="slidenum">
              <a:rPr lang="en-GB" altLang="en-US" sz="1300" smtClean="0">
                <a:latin typeface="Nimbus Roman No9 L" charset="0"/>
              </a:rPr>
              <a:pPr>
                <a:spcBef>
                  <a:spcPct val="0"/>
                </a:spcBef>
                <a:buSzPct val="45000"/>
                <a:buFont typeface="StarSymbol" charset="2"/>
                <a:buNone/>
              </a:pPr>
              <a:t>16</a:t>
            </a:fld>
            <a:endParaRPr lang="en-GB" altLang="en-US" sz="1300" smtClean="0">
              <a:latin typeface="Nimbus Roman No9 L" charset="0"/>
            </a:endParaRPr>
          </a:p>
        </p:txBody>
      </p:sp>
    </p:spTree>
    <p:extLst>
      <p:ext uri="{BB962C8B-B14F-4D97-AF65-F5344CB8AC3E}">
        <p14:creationId xmlns:p14="http://schemas.microsoft.com/office/powerpoint/2010/main" val="207078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ChangeArrowheads="1" noTextEdit="1"/>
          </p:cNvSpPr>
          <p:nvPr>
            <p:ph type="sldImg"/>
          </p:nvPr>
        </p:nvSpPr>
        <p:spPr>
          <a:ln>
            <a:solidFill>
              <a:schemeClr val="tx1"/>
            </a:solidFill>
            <a:round/>
            <a:headEnd/>
            <a:tailEnd/>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b="0" dirty="0" smtClean="0">
              <a:cs typeface="Arial" panose="020B0604020202020204" pitchFamily="34" charset="0"/>
            </a:endParaRPr>
          </a:p>
        </p:txBody>
      </p:sp>
      <p:sp>
        <p:nvSpPr>
          <p:cNvPr id="12800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68F028BD-300C-43BF-BC53-D33195D61FF6}" type="slidenum">
              <a:rPr lang="en-GB" altLang="en-US" sz="1300" smtClean="0">
                <a:latin typeface="Nimbus Roman No9 L" charset="0"/>
              </a:rPr>
              <a:pPr>
                <a:spcBef>
                  <a:spcPct val="0"/>
                </a:spcBef>
                <a:buSzPct val="45000"/>
                <a:buFont typeface="StarSymbol" charset="2"/>
                <a:buNone/>
              </a:pPr>
              <a:t>17</a:t>
            </a:fld>
            <a:endParaRPr lang="en-GB" altLang="en-US" sz="1300" smtClean="0">
              <a:latin typeface="Nimbus Roman No9 L" charset="0"/>
            </a:endParaRPr>
          </a:p>
        </p:txBody>
      </p:sp>
    </p:spTree>
    <p:extLst>
      <p:ext uri="{BB962C8B-B14F-4D97-AF65-F5344CB8AC3E}">
        <p14:creationId xmlns:p14="http://schemas.microsoft.com/office/powerpoint/2010/main" val="2284184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ChangeArrowheads="1" noTextEdit="1"/>
          </p:cNvSpPr>
          <p:nvPr>
            <p:ph type="sldImg"/>
          </p:nvPr>
        </p:nvSpPr>
        <p:spPr>
          <a:ln>
            <a:solidFill>
              <a:schemeClr val="tx1"/>
            </a:solidFill>
            <a:round/>
            <a:headEnd/>
            <a:tailEnd/>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b="0" dirty="0" smtClean="0">
              <a:cs typeface="Arial" panose="020B0604020202020204" pitchFamily="34" charset="0"/>
            </a:endParaRPr>
          </a:p>
        </p:txBody>
      </p:sp>
      <p:sp>
        <p:nvSpPr>
          <p:cNvPr id="1300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2C22B1EF-8061-4D91-8905-33078AD5A56B}" type="slidenum">
              <a:rPr lang="en-GB" altLang="en-US" sz="1300" smtClean="0">
                <a:latin typeface="Nimbus Roman No9 L" charset="0"/>
              </a:rPr>
              <a:pPr>
                <a:spcBef>
                  <a:spcPct val="0"/>
                </a:spcBef>
                <a:buSzPct val="45000"/>
                <a:buFont typeface="StarSymbol" charset="2"/>
                <a:buNone/>
              </a:pPr>
              <a:t>18</a:t>
            </a:fld>
            <a:endParaRPr lang="en-GB" altLang="en-US" sz="1300" smtClean="0">
              <a:latin typeface="Nimbus Roman No9 L" charset="0"/>
            </a:endParaRPr>
          </a:p>
        </p:txBody>
      </p:sp>
    </p:spTree>
    <p:extLst>
      <p:ext uri="{BB962C8B-B14F-4D97-AF65-F5344CB8AC3E}">
        <p14:creationId xmlns:p14="http://schemas.microsoft.com/office/powerpoint/2010/main" val="3194077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marL="741363" indent="-284163"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marL="1143000" indent="-227013"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marL="1600200" indent="-227013"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marL="2058988" indent="-227013"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2516188" indent="-227013"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2973388" indent="-227013"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3430588" indent="-227013"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3887788" indent="-227013"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974657E3-4C96-452E-A1A5-2121F450C674}" type="slidenum">
              <a:rPr lang="en-US" altLang="en-US" smtClean="0"/>
              <a:pPr/>
              <a:t>19</a:t>
            </a:fld>
            <a:endParaRPr lang="en-US" altLang="en-US" smtClean="0"/>
          </a:p>
        </p:txBody>
      </p:sp>
      <p:sp>
        <p:nvSpPr>
          <p:cNvPr id="132099" name="Rectangle 2"/>
          <p:cNvSpPr>
            <a:spLocks noGrp="1" noRot="1" noChangeAspect="1" noChangeArrowheads="1" noTextEdit="1"/>
          </p:cNvSpPr>
          <p:nvPr>
            <p:ph type="sldImg"/>
          </p:nvPr>
        </p:nvSpPr>
        <p:spPr/>
      </p:sp>
      <p:sp>
        <p:nvSpPr>
          <p:cNvPr id="132100" name="ノート プレースホルダー 1"/>
          <p:cNvSpPr>
            <a:spLocks noGrp="1"/>
          </p:cNvSpPr>
          <p:nvPr/>
        </p:nvSpPr>
        <p:spPr bwMode="auto">
          <a:xfrm>
            <a:off x="682625" y="4721225"/>
            <a:ext cx="544353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4445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4445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4445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4445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buClrTx/>
              <a:buSzTx/>
              <a:buFontTx/>
              <a:buNone/>
            </a:pPr>
            <a:endParaRPr kumimoji="1" lang="ja-JP" altLang="en-US" dirty="0">
              <a:solidFill>
                <a:schemeClr val="tx1"/>
              </a:solidFill>
              <a:latin typeface="Arial" panose="020B0604020202020204" pitchFamily="34" charset="0"/>
            </a:endParaRPr>
          </a:p>
        </p:txBody>
      </p:sp>
    </p:spTree>
    <p:extLst>
      <p:ext uri="{BB962C8B-B14F-4D97-AF65-F5344CB8AC3E}">
        <p14:creationId xmlns:p14="http://schemas.microsoft.com/office/powerpoint/2010/main" val="3029506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ー 1"/>
          <p:cNvSpPr>
            <a:spLocks noGrp="1" noRot="1" noChangeAspect="1" noTextEdit="1"/>
          </p:cNvSpPr>
          <p:nvPr>
            <p:ph type="sldImg"/>
          </p:nvPr>
        </p:nvSpPr>
        <p:spPr/>
      </p:sp>
      <p:sp>
        <p:nvSpPr>
          <p:cNvPr id="3" name="ノート プレースホルダー 2"/>
          <p:cNvSpPr>
            <a:spLocks noGrp="1"/>
          </p:cNvSpPr>
          <p:nvPr>
            <p:ph type="body" idx="1"/>
          </p:nvPr>
        </p:nvSpPr>
        <p:spPr/>
        <p:txBody>
          <a:bodyPr/>
          <a:lstStyle/>
          <a:p>
            <a:pPr>
              <a:defRPr/>
            </a:pPr>
            <a:endParaRPr kumimoji="1" lang="ja-JP" altLang="en-US" dirty="0"/>
          </a:p>
        </p:txBody>
      </p:sp>
      <p:sp>
        <p:nvSpPr>
          <p:cNvPr id="100356"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15303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19875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24447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29019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16827B28-643E-4DF9-9CF4-41D91F0EF86D}" type="slidenum">
              <a:rPr lang="ja-JP" altLang="en-US" smtClean="0">
                <a:solidFill>
                  <a:srgbClr val="000000"/>
                </a:solidFill>
                <a:latin typeface="Nimbus Roman No9 L" charset="0"/>
              </a:rPr>
              <a:pPr/>
              <a:t>2</a:t>
            </a:fld>
            <a:endParaRPr lang="ja-JP" altLang="en-US" smtClean="0">
              <a:solidFill>
                <a:srgbClr val="000000"/>
              </a:solidFill>
              <a:latin typeface="Nimbus Roman No9 L" charset="0"/>
            </a:endParaRPr>
          </a:p>
        </p:txBody>
      </p:sp>
    </p:spTree>
    <p:extLst>
      <p:ext uri="{BB962C8B-B14F-4D97-AF65-F5344CB8AC3E}">
        <p14:creationId xmlns:p14="http://schemas.microsoft.com/office/powerpoint/2010/main" val="1464098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ー 1"/>
          <p:cNvSpPr>
            <a:spLocks noGrp="1" noRot="1" noChangeAspect="1" noTextEdit="1"/>
          </p:cNvSpPr>
          <p:nvPr>
            <p:ph type="sldImg"/>
          </p:nvPr>
        </p:nvSpPr>
        <p:spPr/>
      </p:sp>
      <p:sp>
        <p:nvSpPr>
          <p:cNvPr id="1341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cs typeface="Arial" panose="020B0604020202020204" pitchFamily="34" charset="0"/>
            </a:endParaRPr>
          </a:p>
        </p:txBody>
      </p:sp>
      <p:sp>
        <p:nvSpPr>
          <p:cNvPr id="134148"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15303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19875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24447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29019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E508511C-6D35-4F4D-950C-8A8C0E2B397A}" type="slidenum">
              <a:rPr lang="en-US" altLang="en-US" smtClean="0">
                <a:solidFill>
                  <a:srgbClr val="000000"/>
                </a:solidFill>
                <a:latin typeface="Nimbus Roman No9 L" charset="0"/>
              </a:rPr>
              <a:pPr/>
              <a:t>20</a:t>
            </a:fld>
            <a:endParaRPr lang="en-US" altLang="en-US" smtClean="0">
              <a:solidFill>
                <a:srgbClr val="000000"/>
              </a:solidFill>
              <a:latin typeface="Nimbus Roman No9 L" charset="0"/>
            </a:endParaRPr>
          </a:p>
        </p:txBody>
      </p:sp>
    </p:spTree>
    <p:extLst>
      <p:ext uri="{BB962C8B-B14F-4D97-AF65-F5344CB8AC3E}">
        <p14:creationId xmlns:p14="http://schemas.microsoft.com/office/powerpoint/2010/main" val="2373366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B7E84871-7198-46F9-9101-F6F19DF8A640}" type="slidenum">
              <a:rPr lang="en-GB" altLang="en-US" sz="1300" smtClean="0">
                <a:latin typeface="Nimbus Roman No9 L" charset="0"/>
              </a:rPr>
              <a:pPr>
                <a:spcBef>
                  <a:spcPct val="0"/>
                </a:spcBef>
                <a:buSzPct val="45000"/>
                <a:buFont typeface="StarSymbol" charset="2"/>
                <a:buNone/>
              </a:pPr>
              <a:t>21</a:t>
            </a:fld>
            <a:endParaRPr lang="en-GB" altLang="en-US" sz="1300" smtClean="0">
              <a:latin typeface="Nimbus Roman No9 L" charset="0"/>
            </a:endParaRPr>
          </a:p>
        </p:txBody>
      </p:sp>
      <p:sp>
        <p:nvSpPr>
          <p:cNvPr id="136195" name="Rectangle 2"/>
          <p:cNvSpPr>
            <a:spLocks noGrp="1" noRot="1" noChangeAspect="1" noChangeArrowheads="1" noTextEdit="1"/>
          </p:cNvSpPr>
          <p:nvPr>
            <p:ph type="sldImg"/>
          </p:nvPr>
        </p:nvSpPr>
        <p:spPr>
          <a:solidFill>
            <a:srgbClr val="FFFFFF"/>
          </a:solidFill>
          <a:ln>
            <a:solidFill>
              <a:srgbClr val="000000"/>
            </a:solidFill>
            <a:miter lim="800000"/>
            <a:headEnd/>
            <a:tailEnd/>
          </a:ln>
        </p:spPr>
      </p:sp>
      <p:sp>
        <p:nvSpPr>
          <p:cNvPr id="136196" name="Rectangle 3"/>
          <p:cNvSpPr>
            <a:spLocks noGrp="1" noChangeArrowheads="1"/>
          </p:cNvSpPr>
          <p:nvPr>
            <p:ph type="body" idx="1"/>
          </p:nvPr>
        </p:nvSpPr>
        <p:spPr>
          <a:xfrm>
            <a:off x="681038" y="4721225"/>
            <a:ext cx="5443537" cy="4722813"/>
          </a:xfrm>
          <a:solidFill>
            <a:srgbClr val="FFFFFF"/>
          </a:solidFill>
          <a:ln>
            <a:solidFill>
              <a:srgbClr val="000000"/>
            </a:solidFill>
            <a:miter lim="800000"/>
          </a:ln>
        </p:spPr>
        <p:txBody>
          <a:bodyPr/>
          <a:lstStyle/>
          <a:p>
            <a:pPr eaLnBrk="1" hangingPunct="1"/>
            <a:endParaRPr lang="en-US" altLang="en-US" sz="13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277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ー 1"/>
          <p:cNvSpPr>
            <a:spLocks noGrp="1" noRot="1" noChangeAspect="1" noTextEdit="1"/>
          </p:cNvSpPr>
          <p:nvPr>
            <p:ph type="sldImg"/>
          </p:nvPr>
        </p:nvSpPr>
        <p:spPr/>
      </p:sp>
      <p:sp>
        <p:nvSpPr>
          <p:cNvPr id="13824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
        <p:nvSpPr>
          <p:cNvPr id="138244"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15303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19875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24447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29019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0AA03FAE-C3D6-4CEF-B9E7-BD096CA7660B}" type="slidenum">
              <a:rPr lang="en-GB" altLang="en-US" smtClean="0">
                <a:solidFill>
                  <a:srgbClr val="000000"/>
                </a:solidFill>
                <a:latin typeface="Nimbus Roman No9 L" charset="0"/>
              </a:rPr>
              <a:pPr/>
              <a:t>22</a:t>
            </a:fld>
            <a:endParaRPr lang="en-GB" altLang="en-US" smtClean="0">
              <a:solidFill>
                <a:srgbClr val="000000"/>
              </a:solidFill>
              <a:latin typeface="Nimbus Roman No9 L" charset="0"/>
            </a:endParaRPr>
          </a:p>
        </p:txBody>
      </p:sp>
    </p:spTree>
    <p:extLst>
      <p:ext uri="{BB962C8B-B14F-4D97-AF65-F5344CB8AC3E}">
        <p14:creationId xmlns:p14="http://schemas.microsoft.com/office/powerpoint/2010/main" val="3236800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ー 1"/>
          <p:cNvSpPr>
            <a:spLocks noGrp="1" noRot="1" noChangeAspect="1" noTextEdit="1"/>
          </p:cNvSpPr>
          <p:nvPr>
            <p:ph type="sldImg"/>
          </p:nvPr>
        </p:nvSpPr>
        <p:spPr/>
      </p:sp>
      <p:sp>
        <p:nvSpPr>
          <p:cNvPr id="1402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cs typeface="Arial" panose="020B0604020202020204" pitchFamily="34" charset="0"/>
            </a:endParaRPr>
          </a:p>
        </p:txBody>
      </p:sp>
      <p:sp>
        <p:nvSpPr>
          <p:cNvPr id="140292"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15303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19875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24447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29019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F19F029D-8D24-41D1-B574-E7C960A3BCF0}" type="slidenum">
              <a:rPr lang="en-GB" altLang="en-US" smtClean="0">
                <a:solidFill>
                  <a:srgbClr val="000000"/>
                </a:solidFill>
                <a:latin typeface="Nimbus Roman No9 L" charset="0"/>
              </a:rPr>
              <a:pPr/>
              <a:t>23</a:t>
            </a:fld>
            <a:endParaRPr lang="en-GB" altLang="en-US" smtClean="0">
              <a:solidFill>
                <a:srgbClr val="000000"/>
              </a:solidFill>
              <a:latin typeface="Nimbus Roman No9 L" charset="0"/>
            </a:endParaRPr>
          </a:p>
        </p:txBody>
      </p:sp>
    </p:spTree>
    <p:extLst>
      <p:ext uri="{BB962C8B-B14F-4D97-AF65-F5344CB8AC3E}">
        <p14:creationId xmlns:p14="http://schemas.microsoft.com/office/powerpoint/2010/main" val="2056263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 イメージ プレースホルダー 1"/>
          <p:cNvSpPr>
            <a:spLocks noGrp="1" noRot="1" noChangeAspect="1" noTextEdit="1"/>
          </p:cNvSpPr>
          <p:nvPr>
            <p:ph type="sldImg"/>
          </p:nvPr>
        </p:nvSpPr>
        <p:spPr/>
      </p:sp>
      <p:sp>
        <p:nvSpPr>
          <p:cNvPr id="14233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en-US" altLang="ja-JP" dirty="0" smtClean="0">
              <a:cs typeface="Arial" panose="020B0604020202020204" pitchFamily="34" charset="0"/>
            </a:endParaRPr>
          </a:p>
        </p:txBody>
      </p:sp>
      <p:sp>
        <p:nvSpPr>
          <p:cNvPr id="142340"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15303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19875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24447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29019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56E5B717-DEC6-4E82-A90F-091F619C552E}" type="slidenum">
              <a:rPr lang="ja-JP" altLang="en-US" smtClean="0">
                <a:solidFill>
                  <a:srgbClr val="000000"/>
                </a:solidFill>
                <a:latin typeface="Nimbus Roman No9 L" charset="0"/>
              </a:rPr>
              <a:pPr/>
              <a:t>24</a:t>
            </a:fld>
            <a:endParaRPr lang="ja-JP" altLang="en-US" smtClean="0">
              <a:solidFill>
                <a:srgbClr val="000000"/>
              </a:solidFill>
              <a:latin typeface="Nimbus Roman No9 L" charset="0"/>
            </a:endParaRPr>
          </a:p>
        </p:txBody>
      </p:sp>
    </p:spTree>
    <p:extLst>
      <p:ext uri="{BB962C8B-B14F-4D97-AF65-F5344CB8AC3E}">
        <p14:creationId xmlns:p14="http://schemas.microsoft.com/office/powerpoint/2010/main" val="405911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defRPr/>
            </a:pPr>
            <a:fld id="{F9F5DDCE-3B7F-4DFE-87AB-1F98406FF740}" type="slidenum">
              <a:rPr lang="en-GB" altLang="en-US" smtClean="0"/>
              <a:pPr>
                <a:defRPr/>
              </a:pPr>
              <a:t>25</a:t>
            </a:fld>
            <a:endParaRPr lang="en-GB" altLang="en-US"/>
          </a:p>
        </p:txBody>
      </p:sp>
    </p:spTree>
    <p:extLst>
      <p:ext uri="{BB962C8B-B14F-4D97-AF65-F5344CB8AC3E}">
        <p14:creationId xmlns:p14="http://schemas.microsoft.com/office/powerpoint/2010/main" val="2038694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ChangeArrowheads="1" noTextEdit="1"/>
          </p:cNvSpPr>
          <p:nvPr>
            <p:ph type="sldImg"/>
          </p:nvPr>
        </p:nvSpPr>
        <p:spPr>
          <a:ln>
            <a:solidFill>
              <a:schemeClr val="tx1"/>
            </a:solidFill>
            <a:round/>
            <a:headEnd/>
            <a:tailEnd/>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dirty="0" smtClean="0">
              <a:cs typeface="Arial" panose="020B0604020202020204" pitchFamily="34" charset="0"/>
            </a:endParaRPr>
          </a:p>
        </p:txBody>
      </p:sp>
      <p:sp>
        <p:nvSpPr>
          <p:cNvPr id="1454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30F482C4-7627-4893-B812-BB6B5B12CC61}" type="slidenum">
              <a:rPr lang="en-GB" altLang="en-US" sz="1300" smtClean="0">
                <a:latin typeface="Nimbus Roman No9 L" charset="0"/>
              </a:rPr>
              <a:pPr>
                <a:spcBef>
                  <a:spcPct val="0"/>
                </a:spcBef>
                <a:buSzPct val="45000"/>
                <a:buFont typeface="StarSymbol" charset="2"/>
                <a:buNone/>
              </a:pPr>
              <a:t>26</a:t>
            </a:fld>
            <a:endParaRPr lang="en-GB" altLang="en-US" sz="1300" smtClean="0">
              <a:latin typeface="Nimbus Roman No9 L" charset="0"/>
            </a:endParaRPr>
          </a:p>
        </p:txBody>
      </p:sp>
    </p:spTree>
    <p:extLst>
      <p:ext uri="{BB962C8B-B14F-4D97-AF65-F5344CB8AC3E}">
        <p14:creationId xmlns:p14="http://schemas.microsoft.com/office/powerpoint/2010/main" val="2850076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スライド イメージ プレースホルダー 1"/>
          <p:cNvSpPr>
            <a:spLocks noGrp="1" noRot="1" noChangeAspect="1" noTextEdit="1"/>
          </p:cNvSpPr>
          <p:nvPr>
            <p:ph type="sldImg"/>
          </p:nvPr>
        </p:nvSpPr>
        <p:spPr/>
      </p:sp>
      <p:sp>
        <p:nvSpPr>
          <p:cNvPr id="14745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cs typeface="Arial" panose="020B0604020202020204" pitchFamily="34" charset="0"/>
            </a:endParaRPr>
          </a:p>
        </p:txBody>
      </p:sp>
      <p:sp>
        <p:nvSpPr>
          <p:cNvPr id="147460"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15303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19875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24447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29019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870ADC68-332D-452C-9F90-8334819FCC09}" type="slidenum">
              <a:rPr lang="en-US" altLang="en-US" smtClean="0">
                <a:solidFill>
                  <a:srgbClr val="000000"/>
                </a:solidFill>
                <a:latin typeface="Nimbus Roman No9 L" charset="0"/>
              </a:rPr>
              <a:pPr/>
              <a:t>27</a:t>
            </a:fld>
            <a:endParaRPr lang="en-US" altLang="en-US" smtClean="0">
              <a:solidFill>
                <a:srgbClr val="000000"/>
              </a:solidFill>
              <a:latin typeface="Nimbus Roman No9 L" charset="0"/>
            </a:endParaRPr>
          </a:p>
        </p:txBody>
      </p:sp>
    </p:spTree>
    <p:extLst>
      <p:ext uri="{BB962C8B-B14F-4D97-AF65-F5344CB8AC3E}">
        <p14:creationId xmlns:p14="http://schemas.microsoft.com/office/powerpoint/2010/main" val="2796771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スライド イメージ プレースホルダー 1"/>
          <p:cNvSpPr>
            <a:spLocks noGrp="1" noRot="1" noChangeAspect="1" noTextEdit="1"/>
          </p:cNvSpPr>
          <p:nvPr>
            <p:ph type="sldImg"/>
          </p:nvPr>
        </p:nvSpPr>
        <p:spPr/>
      </p:sp>
      <p:sp>
        <p:nvSpPr>
          <p:cNvPr id="14950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en-US" altLang="ja-JP" dirty="0" smtClean="0">
              <a:cs typeface="Arial" panose="020B0604020202020204" pitchFamily="34" charset="0"/>
            </a:endParaRPr>
          </a:p>
        </p:txBody>
      </p:sp>
      <p:sp>
        <p:nvSpPr>
          <p:cNvPr id="149508"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15303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19875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24447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29019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986E67E5-CCAC-4120-A9B8-F3516A5B155D}" type="slidenum">
              <a:rPr lang="ja-JP" altLang="en-US" smtClean="0">
                <a:solidFill>
                  <a:srgbClr val="000000"/>
                </a:solidFill>
                <a:latin typeface="Nimbus Roman No9 L" charset="0"/>
              </a:rPr>
              <a:pPr/>
              <a:t>28</a:t>
            </a:fld>
            <a:endParaRPr lang="ja-JP" altLang="en-US" smtClean="0">
              <a:solidFill>
                <a:srgbClr val="000000"/>
              </a:solidFill>
              <a:latin typeface="Nimbus Roman No9 L" charset="0"/>
            </a:endParaRPr>
          </a:p>
        </p:txBody>
      </p:sp>
    </p:spTree>
    <p:extLst>
      <p:ext uri="{BB962C8B-B14F-4D97-AF65-F5344CB8AC3E}">
        <p14:creationId xmlns:p14="http://schemas.microsoft.com/office/powerpoint/2010/main" val="4091914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ー 1"/>
          <p:cNvSpPr>
            <a:spLocks noGrp="1" noRot="1" noChangeAspect="1" noTextEdit="1"/>
          </p:cNvSpPr>
          <p:nvPr>
            <p:ph type="sldImg"/>
          </p:nvPr>
        </p:nvSpPr>
        <p:spPr/>
      </p:sp>
      <p:sp>
        <p:nvSpPr>
          <p:cNvPr id="1515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smtClean="0">
              <a:ea typeface="ＭＳ Ｐ明朝" panose="02020600040205080304" pitchFamily="18" charset="-128"/>
              <a:cs typeface="Arial" panose="020B0604020202020204" pitchFamily="34" charset="0"/>
            </a:endParaRPr>
          </a:p>
        </p:txBody>
      </p:sp>
    </p:spTree>
    <p:extLst>
      <p:ext uri="{BB962C8B-B14F-4D97-AF65-F5344CB8AC3E}">
        <p14:creationId xmlns:p14="http://schemas.microsoft.com/office/powerpoint/2010/main" val="1967938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marL="744538" indent="-285750"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marL="1144588" indent="-228600"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marL="1603375" indent="-228600"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marL="2062163" indent="-228600"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2519363" indent="-228600"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2976563" indent="-228600"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3433763" indent="-228600"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3890963" indent="-228600"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3147D6D0-25CA-4B0B-8CE7-2293FF6501E4}" type="slidenum">
              <a:rPr lang="en-US" altLang="en-US" sz="1200" smtClean="0">
                <a:solidFill>
                  <a:srgbClr val="000000"/>
                </a:solidFill>
              </a:rPr>
              <a:pPr/>
              <a:t>3</a:t>
            </a:fld>
            <a:endParaRPr lang="en-US" altLang="en-US" sz="1200" smtClean="0">
              <a:solidFill>
                <a:srgbClr val="000000"/>
              </a:solidFill>
            </a:endParaRPr>
          </a:p>
        </p:txBody>
      </p:sp>
      <p:sp>
        <p:nvSpPr>
          <p:cNvPr id="102403" name="Rectangle 2"/>
          <p:cNvSpPr>
            <a:spLocks noGrp="1" noRot="1" noChangeAspect="1" noChangeArrowheads="1" noTextEdit="1"/>
          </p:cNvSpPr>
          <p:nvPr>
            <p:ph type="sldImg"/>
          </p:nvPr>
        </p:nvSpPr>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cs typeface="Arial" panose="020B0604020202020204" pitchFamily="34" charset="0"/>
            </a:endParaRPr>
          </a:p>
        </p:txBody>
      </p:sp>
    </p:spTree>
    <p:extLst>
      <p:ext uri="{BB962C8B-B14F-4D97-AF65-F5344CB8AC3E}">
        <p14:creationId xmlns:p14="http://schemas.microsoft.com/office/powerpoint/2010/main" val="187967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スライド イメージ プレースホルダー 1"/>
          <p:cNvSpPr>
            <a:spLocks noGrp="1" noRot="1" noChangeAspect="1" noTextEdit="1"/>
          </p:cNvSpPr>
          <p:nvPr>
            <p:ph type="sldImg"/>
          </p:nvPr>
        </p:nvSpPr>
        <p:spPr/>
      </p:sp>
      <p:sp>
        <p:nvSpPr>
          <p:cNvPr id="1536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dirty="0" smtClean="0">
              <a:cs typeface="Arial" panose="020B0604020202020204" pitchFamily="34" charset="0"/>
            </a:endParaRPr>
          </a:p>
        </p:txBody>
      </p:sp>
      <p:sp>
        <p:nvSpPr>
          <p:cNvPr id="153604"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15303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19875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24447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29019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52D44525-C45E-4B02-9588-E655E2DB363C}" type="slidenum">
              <a:rPr lang="ja-JP" altLang="en-US" smtClean="0">
                <a:solidFill>
                  <a:srgbClr val="000000"/>
                </a:solidFill>
                <a:latin typeface="Nimbus Roman No9 L" charset="0"/>
              </a:rPr>
              <a:pPr/>
              <a:t>30</a:t>
            </a:fld>
            <a:endParaRPr lang="ja-JP" altLang="en-US" smtClean="0">
              <a:solidFill>
                <a:srgbClr val="000000"/>
              </a:solidFill>
              <a:latin typeface="Nimbus Roman No9 L" charset="0"/>
            </a:endParaRPr>
          </a:p>
        </p:txBody>
      </p:sp>
    </p:spTree>
    <p:extLst>
      <p:ext uri="{BB962C8B-B14F-4D97-AF65-F5344CB8AC3E}">
        <p14:creationId xmlns:p14="http://schemas.microsoft.com/office/powerpoint/2010/main" val="3146267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defRPr/>
            </a:pPr>
            <a:fld id="{F9F5DDCE-3B7F-4DFE-87AB-1F98406FF740}" type="slidenum">
              <a:rPr lang="en-GB" altLang="en-US" smtClean="0"/>
              <a:pPr>
                <a:defRPr/>
              </a:pPr>
              <a:t>31</a:t>
            </a:fld>
            <a:endParaRPr lang="en-GB" altLang="en-US"/>
          </a:p>
        </p:txBody>
      </p:sp>
    </p:spTree>
    <p:extLst>
      <p:ext uri="{BB962C8B-B14F-4D97-AF65-F5344CB8AC3E}">
        <p14:creationId xmlns:p14="http://schemas.microsoft.com/office/powerpoint/2010/main" val="779301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defRPr/>
            </a:pPr>
            <a:fld id="{F9F5DDCE-3B7F-4DFE-87AB-1F98406FF740}" type="slidenum">
              <a:rPr lang="en-GB" altLang="en-US" smtClean="0"/>
              <a:pPr>
                <a:defRPr/>
              </a:pPr>
              <a:t>32</a:t>
            </a:fld>
            <a:endParaRPr lang="en-GB" altLang="en-US"/>
          </a:p>
        </p:txBody>
      </p:sp>
    </p:spTree>
    <p:extLst>
      <p:ext uri="{BB962C8B-B14F-4D97-AF65-F5344CB8AC3E}">
        <p14:creationId xmlns:p14="http://schemas.microsoft.com/office/powerpoint/2010/main" val="2643812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スライド イメージ プレースホルダー 1"/>
          <p:cNvSpPr>
            <a:spLocks noGrp="1" noRot="1" noChangeAspect="1" noTextEdit="1"/>
          </p:cNvSpPr>
          <p:nvPr>
            <p:ph type="sldImg"/>
          </p:nvPr>
        </p:nvSpPr>
        <p:spPr/>
      </p:sp>
      <p:sp>
        <p:nvSpPr>
          <p:cNvPr id="16387" name="ノート プレースホルダー 2"/>
          <p:cNvSpPr>
            <a:spLocks noGrp="1"/>
          </p:cNvSpPr>
          <p:nvPr>
            <p:ph type="body" idx="1"/>
          </p:nvPr>
        </p:nvSpPr>
        <p:spPr/>
        <p:txBody>
          <a:bodyPr/>
          <a:lstStyle/>
          <a:p>
            <a:pPr>
              <a:defRPr/>
            </a:pPr>
            <a:endParaRPr lang="ja-JP" altLang="en-US" dirty="0">
              <a:ea typeface="ＭＳ Ｐ明朝" charset="-128"/>
            </a:endParaRPr>
          </a:p>
        </p:txBody>
      </p:sp>
    </p:spTree>
    <p:extLst>
      <p:ext uri="{BB962C8B-B14F-4D97-AF65-F5344CB8AC3E}">
        <p14:creationId xmlns:p14="http://schemas.microsoft.com/office/powerpoint/2010/main" val="2224786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スライド イメージ プレースホルダー 1"/>
          <p:cNvSpPr>
            <a:spLocks noGrp="1" noRot="1" noChangeAspect="1" noTextEdit="1"/>
          </p:cNvSpPr>
          <p:nvPr>
            <p:ph type="sldImg"/>
          </p:nvPr>
        </p:nvSpPr>
        <p:spPr/>
      </p:sp>
      <p:sp>
        <p:nvSpPr>
          <p:cNvPr id="16387" name="ノート プレースホルダー 2"/>
          <p:cNvSpPr>
            <a:spLocks noGrp="1"/>
          </p:cNvSpPr>
          <p:nvPr>
            <p:ph type="body" idx="1"/>
          </p:nvPr>
        </p:nvSpPr>
        <p:spPr/>
        <p:txBody>
          <a:bodyPr/>
          <a:lstStyle/>
          <a:p>
            <a:pPr>
              <a:defRPr/>
            </a:pPr>
            <a:endParaRPr lang="ja-JP" altLang="en-US" dirty="0">
              <a:ea typeface="ＭＳ Ｐ明朝" charset="-128"/>
            </a:endParaRPr>
          </a:p>
        </p:txBody>
      </p:sp>
    </p:spTree>
    <p:extLst>
      <p:ext uri="{BB962C8B-B14F-4D97-AF65-F5344CB8AC3E}">
        <p14:creationId xmlns:p14="http://schemas.microsoft.com/office/powerpoint/2010/main" val="3488619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C93A91D4-1DFE-4BD5-8F26-B00A53B6540B}" type="slidenum">
              <a:rPr lang="en-GB" altLang="en-US" sz="1300" smtClean="0">
                <a:latin typeface="Nimbus Roman No9 L" charset="0"/>
              </a:rPr>
              <a:pPr>
                <a:spcBef>
                  <a:spcPct val="0"/>
                </a:spcBef>
                <a:buSzPct val="45000"/>
                <a:buFont typeface="StarSymbol" charset="2"/>
                <a:buNone/>
              </a:pPr>
              <a:t>35</a:t>
            </a:fld>
            <a:endParaRPr lang="en-GB" altLang="en-US" sz="1300" smtClean="0">
              <a:latin typeface="Nimbus Roman No9 L" charset="0"/>
            </a:endParaRPr>
          </a:p>
        </p:txBody>
      </p:sp>
      <p:sp>
        <p:nvSpPr>
          <p:cNvPr id="161795" name="Rectangle 2"/>
          <p:cNvSpPr>
            <a:spLocks noGrp="1" noRot="1" noChangeAspect="1" noChangeArrowheads="1" noTextEdit="1"/>
          </p:cNvSpPr>
          <p:nvPr>
            <p:ph type="sldImg"/>
          </p:nvPr>
        </p:nvSpPr>
        <p:spPr>
          <a:solidFill>
            <a:srgbClr val="FFFFFF"/>
          </a:solidFill>
          <a:ln>
            <a:solidFill>
              <a:srgbClr val="000000"/>
            </a:solidFill>
            <a:miter lim="800000"/>
            <a:headEnd/>
            <a:tailEnd/>
          </a:ln>
        </p:spPr>
      </p:sp>
      <p:sp>
        <p:nvSpPr>
          <p:cNvPr id="161796" name="Rectangle 3"/>
          <p:cNvSpPr>
            <a:spLocks noGrp="1" noChangeArrowheads="1"/>
          </p:cNvSpPr>
          <p:nvPr>
            <p:ph type="body" idx="1"/>
          </p:nvPr>
        </p:nvSpPr>
        <p:spPr>
          <a:solidFill>
            <a:srgbClr val="FFFFFF"/>
          </a:solidFill>
          <a:ln>
            <a:solidFill>
              <a:srgbClr val="000000"/>
            </a:solidFill>
            <a:miter lim="800000"/>
          </a:ln>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9785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defRPr/>
            </a:pPr>
            <a:fld id="{F9F5DDCE-3B7F-4DFE-87AB-1F98406FF740}" type="slidenum">
              <a:rPr lang="en-GB" altLang="en-US" smtClean="0"/>
              <a:pPr>
                <a:defRPr/>
              </a:pPr>
              <a:t>36</a:t>
            </a:fld>
            <a:endParaRPr lang="en-GB" altLang="en-US"/>
          </a:p>
        </p:txBody>
      </p:sp>
    </p:spTree>
    <p:extLst>
      <p:ext uri="{BB962C8B-B14F-4D97-AF65-F5344CB8AC3E}">
        <p14:creationId xmlns:p14="http://schemas.microsoft.com/office/powerpoint/2010/main" val="1210505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スライド イメージ プレースホルダー 1"/>
          <p:cNvSpPr>
            <a:spLocks noGrp="1" noRot="1" noChangeAspect="1" noTextEdit="1"/>
          </p:cNvSpPr>
          <p:nvPr>
            <p:ph type="sldImg"/>
          </p:nvPr>
        </p:nvSpPr>
        <p:spPr/>
      </p:sp>
      <p:sp>
        <p:nvSpPr>
          <p:cNvPr id="16486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cs typeface="Arial" panose="020B0604020202020204" pitchFamily="34" charset="0"/>
            </a:endParaRPr>
          </a:p>
        </p:txBody>
      </p:sp>
      <p:sp>
        <p:nvSpPr>
          <p:cNvPr id="164868"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1pPr>
            <a:lvl2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2pPr>
            <a:lvl3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3pPr>
            <a:lvl4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4pPr>
            <a:lvl5pPr defTabSz="446088">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5pPr>
            <a:lvl6pPr marL="15303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6pPr>
            <a:lvl7pPr marL="19875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7pPr>
            <a:lvl8pPr marL="24447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8pPr>
            <a:lvl9pPr marL="2901950" indent="-211138" defTabSz="446088" eaLnBrk="0" fontAlgn="base" hangingPunct="0">
              <a:spcBef>
                <a:spcPct val="0"/>
              </a:spcBef>
              <a:spcAft>
                <a:spcPct val="0"/>
              </a:spcAft>
              <a:tabLst>
                <a:tab pos="660400" algn="l"/>
                <a:tab pos="1325563" algn="l"/>
                <a:tab pos="1990725" algn="l"/>
                <a:tab pos="2654300" algn="l"/>
              </a:tabLst>
              <a:defRPr>
                <a:solidFill>
                  <a:schemeClr val="tx1"/>
                </a:solidFill>
                <a:latin typeface="Arial" panose="020B0604020202020204" pitchFamily="34" charset="0"/>
                <a:ea typeface="ＭＳ Ｐゴシック" panose="020B0600070205080204" pitchFamily="50" charset="-128"/>
              </a:defRPr>
            </a:lvl9pPr>
          </a:lstStyle>
          <a:p>
            <a:fld id="{A42FF4BD-CE8F-4528-9AD3-9B1D686F9B0E}" type="slidenum">
              <a:rPr lang="en-GB" altLang="en-US" smtClean="0">
                <a:solidFill>
                  <a:srgbClr val="000000"/>
                </a:solidFill>
                <a:latin typeface="Nimbus Roman No9 L" charset="0"/>
              </a:rPr>
              <a:pPr/>
              <a:t>37</a:t>
            </a:fld>
            <a:endParaRPr lang="en-GB" altLang="en-US" smtClean="0">
              <a:solidFill>
                <a:srgbClr val="000000"/>
              </a:solidFill>
              <a:latin typeface="Nimbus Roman No9 L" charset="0"/>
            </a:endParaRPr>
          </a:p>
        </p:txBody>
      </p:sp>
    </p:spTree>
    <p:extLst>
      <p:ext uri="{BB962C8B-B14F-4D97-AF65-F5344CB8AC3E}">
        <p14:creationId xmlns:p14="http://schemas.microsoft.com/office/powerpoint/2010/main" val="96511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defRPr/>
            </a:pPr>
            <a:fld id="{F9F5DDCE-3B7F-4DFE-87AB-1F98406FF740}" type="slidenum">
              <a:rPr lang="en-GB" altLang="en-US" smtClean="0"/>
              <a:pPr>
                <a:defRPr/>
              </a:pPr>
              <a:t>38</a:t>
            </a:fld>
            <a:endParaRPr lang="en-GB" altLang="en-US"/>
          </a:p>
        </p:txBody>
      </p:sp>
    </p:spTree>
    <p:extLst>
      <p:ext uri="{BB962C8B-B14F-4D97-AF65-F5344CB8AC3E}">
        <p14:creationId xmlns:p14="http://schemas.microsoft.com/office/powerpoint/2010/main" val="38625677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defRPr/>
            </a:pPr>
            <a:fld id="{F9F5DDCE-3B7F-4DFE-87AB-1F98406FF740}" type="slidenum">
              <a:rPr lang="en-GB" altLang="en-US" smtClean="0"/>
              <a:pPr>
                <a:defRPr/>
              </a:pPr>
              <a:t>39</a:t>
            </a:fld>
            <a:endParaRPr lang="en-GB" altLang="en-US"/>
          </a:p>
        </p:txBody>
      </p:sp>
    </p:spTree>
    <p:extLst>
      <p:ext uri="{BB962C8B-B14F-4D97-AF65-F5344CB8AC3E}">
        <p14:creationId xmlns:p14="http://schemas.microsoft.com/office/powerpoint/2010/main" val="366095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defRPr/>
            </a:pPr>
            <a:fld id="{F9F5DDCE-3B7F-4DFE-87AB-1F98406FF740}" type="slidenum">
              <a:rPr lang="en-GB" altLang="en-US" smtClean="0"/>
              <a:pPr>
                <a:defRPr/>
              </a:pPr>
              <a:t>4</a:t>
            </a:fld>
            <a:endParaRPr lang="en-GB" altLang="en-US"/>
          </a:p>
        </p:txBody>
      </p:sp>
    </p:spTree>
    <p:extLst>
      <p:ext uri="{BB962C8B-B14F-4D97-AF65-F5344CB8AC3E}">
        <p14:creationId xmlns:p14="http://schemas.microsoft.com/office/powerpoint/2010/main" val="2642730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defRPr/>
            </a:pPr>
            <a:fld id="{F9F5DDCE-3B7F-4DFE-87AB-1F98406FF740}" type="slidenum">
              <a:rPr lang="en-GB" altLang="en-US" smtClean="0"/>
              <a:pPr>
                <a:defRPr/>
              </a:pPr>
              <a:t>40</a:t>
            </a:fld>
            <a:endParaRPr lang="en-GB" altLang="en-US"/>
          </a:p>
        </p:txBody>
      </p:sp>
    </p:spTree>
    <p:extLst>
      <p:ext uri="{BB962C8B-B14F-4D97-AF65-F5344CB8AC3E}">
        <p14:creationId xmlns:p14="http://schemas.microsoft.com/office/powerpoint/2010/main" val="309988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defRPr/>
            </a:pPr>
            <a:fld id="{F9F5DDCE-3B7F-4DFE-87AB-1F98406FF740}" type="slidenum">
              <a:rPr lang="en-GB" altLang="en-US" smtClean="0"/>
              <a:pPr>
                <a:defRPr/>
              </a:pPr>
              <a:t>5</a:t>
            </a:fld>
            <a:endParaRPr lang="en-GB" altLang="en-US"/>
          </a:p>
        </p:txBody>
      </p:sp>
    </p:spTree>
    <p:extLst>
      <p:ext uri="{BB962C8B-B14F-4D97-AF65-F5344CB8AC3E}">
        <p14:creationId xmlns:p14="http://schemas.microsoft.com/office/powerpoint/2010/main" val="2470550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defRPr/>
            </a:pPr>
            <a:fld id="{F9F5DDCE-3B7F-4DFE-87AB-1F98406FF740}" type="slidenum">
              <a:rPr lang="en-GB" altLang="en-US" smtClean="0"/>
              <a:pPr>
                <a:defRPr/>
              </a:pPr>
              <a:t>6</a:t>
            </a:fld>
            <a:endParaRPr lang="en-GB" altLang="en-US"/>
          </a:p>
        </p:txBody>
      </p:sp>
    </p:spTree>
    <p:extLst>
      <p:ext uri="{BB962C8B-B14F-4D97-AF65-F5344CB8AC3E}">
        <p14:creationId xmlns:p14="http://schemas.microsoft.com/office/powerpoint/2010/main" val="2962145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EE92277E-0CAB-472B-B011-62C92A8182BA}" type="slidenum">
              <a:rPr lang="en-GB" altLang="en-US" sz="1300" smtClean="0">
                <a:latin typeface="Nimbus Roman No9 L" charset="0"/>
              </a:rPr>
              <a:pPr>
                <a:spcBef>
                  <a:spcPct val="0"/>
                </a:spcBef>
                <a:buSzPct val="45000"/>
                <a:buFont typeface="StarSymbol" charset="2"/>
                <a:buNone/>
              </a:pPr>
              <a:t>7</a:t>
            </a:fld>
            <a:endParaRPr lang="en-GB" altLang="en-US" sz="1300" smtClean="0">
              <a:latin typeface="Nimbus Roman No9 L" charset="0"/>
            </a:endParaRPr>
          </a:p>
        </p:txBody>
      </p:sp>
      <p:sp>
        <p:nvSpPr>
          <p:cNvPr id="107523" name="Rectangle 2"/>
          <p:cNvSpPr>
            <a:spLocks noGrp="1" noRot="1" noChangeAspect="1" noChangeArrowheads="1" noTextEdit="1"/>
          </p:cNvSpPr>
          <p:nvPr>
            <p:ph type="sldImg"/>
          </p:nvPr>
        </p:nvSpPr>
        <p:spPr>
          <a:ln>
            <a:solidFill>
              <a:schemeClr val="tx1"/>
            </a:solidFill>
            <a:round/>
            <a:headEnd/>
            <a:tailEnd/>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sz="13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5127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F7E249CE-D662-4AB2-A38A-8A57643CE628}" type="slidenum">
              <a:rPr lang="en-GB" altLang="en-US" sz="1300" smtClean="0">
                <a:latin typeface="Nimbus Roman No9 L" charset="0"/>
              </a:rPr>
              <a:pPr>
                <a:spcBef>
                  <a:spcPct val="0"/>
                </a:spcBef>
                <a:buSzPct val="45000"/>
                <a:buFont typeface="StarSymbol" charset="2"/>
                <a:buNone/>
              </a:pPr>
              <a:t>8</a:t>
            </a:fld>
            <a:endParaRPr lang="en-GB" altLang="en-US" sz="1300" smtClean="0">
              <a:latin typeface="Nimbus Roman No9 L" charset="0"/>
            </a:endParaRPr>
          </a:p>
        </p:txBody>
      </p:sp>
      <p:sp>
        <p:nvSpPr>
          <p:cNvPr id="109571" name="Rectangle 1"/>
          <p:cNvSpPr>
            <a:spLocks noGrp="1" noRot="1" noChangeAspect="1" noChangeArrowheads="1" noTextEdit="1"/>
          </p:cNvSpPr>
          <p:nvPr>
            <p:ph type="sldImg"/>
          </p:nvPr>
        </p:nvSpPr>
        <p:spPr>
          <a:xfrm>
            <a:off x="919163" y="754063"/>
            <a:ext cx="4967287" cy="3727450"/>
          </a:xfrm>
          <a:solidFill>
            <a:srgbClr val="FFFFFF"/>
          </a:solidFill>
          <a:ln>
            <a:solidFill>
              <a:srgbClr val="000000"/>
            </a:solidFill>
            <a:miter lim="800000"/>
            <a:headEnd/>
            <a:tailEnd/>
          </a:ln>
        </p:spPr>
      </p:sp>
      <p:sp>
        <p:nvSpPr>
          <p:cNvPr id="109572" name="Text Box 2"/>
          <p:cNvSpPr>
            <a:spLocks noGrp="1" noChangeArrowheads="1"/>
          </p:cNvSpPr>
          <p:nvPr>
            <p:ph type="body" idx="1"/>
          </p:nvPr>
        </p:nvSpPr>
        <p:spPr>
          <a:xfrm>
            <a:off x="681038" y="4721225"/>
            <a:ext cx="5445125" cy="4389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FF0000"/>
              </a:buClr>
              <a:buSzPct val="120000"/>
              <a:buFont typeface="Wingdings" panose="05000000000000000000" pitchFamily="2" charset="2"/>
              <a:buNone/>
            </a:pPr>
            <a:endParaRPr lang="en-US" altLang="ja-JP" sz="13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4659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ChangeArrowheads="1" noTextEdit="1"/>
          </p:cNvSpPr>
          <p:nvPr>
            <p:ph type="sldImg"/>
          </p:nvPr>
        </p:nvSpPr>
        <p:spPr>
          <a:ln>
            <a:solidFill>
              <a:schemeClr val="tx1"/>
            </a:solidFill>
            <a:round/>
            <a:headEnd/>
            <a:tailEnd/>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dirty="0" smtClean="0">
              <a:cs typeface="Arial" panose="020B0604020202020204" pitchFamily="34" charset="0"/>
            </a:endParaRPr>
          </a:p>
        </p:txBody>
      </p:sp>
      <p:sp>
        <p:nvSpPr>
          <p:cNvPr id="1116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defTabSz="446088">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6088"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AD2FD0DC-A67C-49E6-9D21-7F443094F6E3}" type="slidenum">
              <a:rPr lang="en-GB" altLang="en-US" sz="1300" smtClean="0">
                <a:latin typeface="Nimbus Roman No9 L" charset="0"/>
              </a:rPr>
              <a:pPr>
                <a:spcBef>
                  <a:spcPct val="0"/>
                </a:spcBef>
                <a:buSzPct val="45000"/>
                <a:buFont typeface="StarSymbol" charset="2"/>
                <a:buNone/>
              </a:pPr>
              <a:t>9</a:t>
            </a:fld>
            <a:endParaRPr lang="en-GB" altLang="en-US" sz="1300" smtClean="0">
              <a:latin typeface="Nimbus Roman No9 L" charset="0"/>
            </a:endParaRPr>
          </a:p>
        </p:txBody>
      </p:sp>
    </p:spTree>
    <p:extLst>
      <p:ext uri="{BB962C8B-B14F-4D97-AF65-F5344CB8AC3E}">
        <p14:creationId xmlns:p14="http://schemas.microsoft.com/office/powerpoint/2010/main" val="1553982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7.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60078" y="1237197"/>
            <a:ext cx="7560469" cy="2631887"/>
          </a:xfrm>
        </p:spPr>
        <p:txBody>
          <a:bodyPr anchor="b"/>
          <a:lstStyle>
            <a:lvl1pPr algn="ctr">
              <a:defRPr sz="5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260078" y="3970582"/>
            <a:ext cx="7560469" cy="1825171"/>
          </a:xfrm>
        </p:spPr>
        <p:txBody>
          <a:bodyPr/>
          <a:lstStyle>
            <a:lvl1pPr marL="0" indent="0" algn="ctr">
              <a:buNone/>
              <a:defRPr sz="2000"/>
            </a:lvl1pPr>
            <a:lvl2pPr marL="376601" indent="0" algn="ctr">
              <a:buNone/>
              <a:defRPr sz="1700"/>
            </a:lvl2pPr>
            <a:lvl3pPr marL="753210" indent="0" algn="ctr">
              <a:buNone/>
              <a:defRPr sz="1400"/>
            </a:lvl3pPr>
            <a:lvl4pPr marL="1129809" indent="0" algn="ctr">
              <a:buNone/>
              <a:defRPr sz="1300"/>
            </a:lvl4pPr>
            <a:lvl5pPr marL="1506421" indent="0" algn="ctr">
              <a:buNone/>
              <a:defRPr sz="1300"/>
            </a:lvl5pPr>
            <a:lvl6pPr marL="1883028" indent="0" algn="ctr">
              <a:buNone/>
              <a:defRPr sz="1300"/>
            </a:lvl6pPr>
            <a:lvl7pPr marL="2259625" indent="0" algn="ctr">
              <a:buNone/>
              <a:defRPr sz="1300"/>
            </a:lvl7pPr>
            <a:lvl8pPr marL="2636232" indent="0" algn="ctr">
              <a:buNone/>
              <a:defRPr sz="1300"/>
            </a:lvl8pPr>
            <a:lvl9pPr marL="3012847" indent="0" algn="ctr">
              <a:buNone/>
              <a:defRPr sz="1300"/>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893D09E0-8424-46EE-BF1E-35994B831328}" type="slidenum">
              <a:rPr lang="en-US" altLang="en-US"/>
              <a:pPr>
                <a:defRPr/>
              </a:pPr>
              <a:t>‹#›</a:t>
            </a:fld>
            <a:endParaRPr lang="en-US" altLang="en-US"/>
          </a:p>
        </p:txBody>
      </p:sp>
    </p:spTree>
    <p:extLst>
      <p:ext uri="{BB962C8B-B14F-4D97-AF65-F5344CB8AC3E}">
        <p14:creationId xmlns:p14="http://schemas.microsoft.com/office/powerpoint/2010/main" val="1898146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9E6C4B57-655D-4969-ADF6-1B865E53B42D}" type="slidenum">
              <a:rPr lang="en-US" altLang="en-US"/>
              <a:pPr>
                <a:defRPr/>
              </a:pPr>
              <a:t>‹#›</a:t>
            </a:fld>
            <a:endParaRPr lang="en-US" altLang="en-US"/>
          </a:p>
        </p:txBody>
      </p:sp>
    </p:spTree>
    <p:extLst>
      <p:ext uri="{BB962C8B-B14F-4D97-AF65-F5344CB8AC3E}">
        <p14:creationId xmlns:p14="http://schemas.microsoft.com/office/powerpoint/2010/main" val="35828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13986" y="402485"/>
            <a:ext cx="2173635" cy="640647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93047" y="402485"/>
            <a:ext cx="6394896" cy="64064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E36D0C70-F503-4345-B0CC-0123E26CE8B3}" type="slidenum">
              <a:rPr lang="en-US" altLang="en-US"/>
              <a:pPr>
                <a:defRPr/>
              </a:pPr>
              <a:t>‹#›</a:t>
            </a:fld>
            <a:endParaRPr lang="en-US" altLang="en-US"/>
          </a:p>
        </p:txBody>
      </p:sp>
    </p:spTree>
    <p:extLst>
      <p:ext uri="{BB962C8B-B14F-4D97-AF65-F5344CB8AC3E}">
        <p14:creationId xmlns:p14="http://schemas.microsoft.com/office/powerpoint/2010/main" val="997039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827" y="306388"/>
            <a:ext cx="9072563" cy="1260475"/>
          </a:xfrm>
        </p:spPr>
        <p:txBody>
          <a:bodyPr/>
          <a:lstStyle/>
          <a:p>
            <a:r>
              <a:rPr lang="en-US"/>
              <a:t>Click to edit Master title style</a:t>
            </a:r>
          </a:p>
        </p:txBody>
      </p:sp>
      <p:sp>
        <p:nvSpPr>
          <p:cNvPr id="3" name="Text Placeholder 2"/>
          <p:cNvSpPr>
            <a:spLocks noGrp="1"/>
          </p:cNvSpPr>
          <p:nvPr>
            <p:ph type="body" sz="half" idx="1"/>
          </p:nvPr>
        </p:nvSpPr>
        <p:spPr>
          <a:xfrm>
            <a:off x="504825" y="1763716"/>
            <a:ext cx="4459288" cy="499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6518" y="1763716"/>
            <a:ext cx="4460875" cy="499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60DB1D55-F391-4340-9BE6-92094665C8FA}" type="slidenum">
              <a:rPr lang="en-US" altLang="en-US"/>
              <a:pPr>
                <a:defRPr/>
              </a:pPr>
              <a:t>‹#›</a:t>
            </a:fld>
            <a:endParaRPr lang="en-US" altLang="en-US"/>
          </a:p>
        </p:txBody>
      </p:sp>
    </p:spTree>
    <p:extLst>
      <p:ext uri="{BB962C8B-B14F-4D97-AF65-F5344CB8AC3E}">
        <p14:creationId xmlns:p14="http://schemas.microsoft.com/office/powerpoint/2010/main" val="15803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cstate="print">
            <a:duotone>
              <a:prstClr val="black"/>
              <a:schemeClr val="tx2">
                <a:tint val="45000"/>
                <a:satMod val="400000"/>
              </a:schemeClr>
            </a:duotone>
            <a:lum bright="2000"/>
          </a:blip>
          <a:srcRect/>
          <a:stretch>
            <a:fillRect/>
          </a:stretch>
        </p:blipFill>
        <p:spPr bwMode="auto">
          <a:xfrm>
            <a:off x="0" y="0"/>
            <a:ext cx="10080625" cy="7559675"/>
          </a:xfrm>
          <a:prstGeom prst="rect">
            <a:avLst/>
          </a:prstGeom>
          <a:noFill/>
        </p:spPr>
      </p:pic>
      <p:grpSp>
        <p:nvGrpSpPr>
          <p:cNvPr id="5" name="Group 8"/>
          <p:cNvGrpSpPr>
            <a:grpSpLocks/>
          </p:cNvGrpSpPr>
          <p:nvPr/>
        </p:nvGrpSpPr>
        <p:grpSpPr bwMode="auto">
          <a:xfrm rot="-1066324">
            <a:off x="681038" y="4324350"/>
            <a:ext cx="2767012" cy="2786063"/>
            <a:chOff x="494947" y="417279"/>
            <a:chExt cx="2417578" cy="2421351"/>
          </a:xfrm>
        </p:grpSpPr>
        <p:sp>
          <p:nvSpPr>
            <p:cNvPr id="6" name="Freeform 5"/>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1007943">
                <a:defRPr/>
              </a:pPr>
              <a:endParaRPr lang="en-US" altLang="en-US" sz="1984" dirty="0">
                <a:solidFill>
                  <a:srgbClr val="FFFFFF"/>
                </a:solidFill>
                <a:latin typeface="ＭＳ 明朝" panose="02020609040205080304" pitchFamily="17" charset="-128"/>
              </a:endParaRPr>
            </a:p>
          </p:txBody>
        </p:sp>
        <p:sp>
          <p:nvSpPr>
            <p:cNvPr id="7" name="Rectangle 6"/>
            <p:cNvSpPr/>
            <p:nvPr/>
          </p:nvSpPr>
          <p:spPr>
            <a:xfrm>
              <a:off x="590460" y="416912"/>
              <a:ext cx="2321874" cy="2320633"/>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1007943">
                <a:defRPr/>
              </a:pPr>
              <a:endParaRPr lang="en-US" altLang="en-US" sz="1984" dirty="0">
                <a:solidFill>
                  <a:srgbClr val="FFFFFF"/>
                </a:solidFill>
                <a:latin typeface="ＭＳ 明朝" panose="02020609040205080304" pitchFamily="17" charset="-128"/>
              </a:endParaRPr>
            </a:p>
          </p:txBody>
        </p:sp>
        <p:pic>
          <p:nvPicPr>
            <p:cNvPr id="8" name="Picture 11"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56" y="43604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932" y="228241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3" descr="TitleCar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43346">
            <a:off x="3148013" y="2852738"/>
            <a:ext cx="6365875"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verBand.png"/>
          <p:cNvPicPr>
            <a:picLocks noChangeAspect="1"/>
          </p:cNvPicPr>
          <p:nvPr/>
        </p:nvPicPr>
        <p:blipFill>
          <a:blip r:embed="rId5"/>
          <a:srcRect/>
          <a:stretch>
            <a:fillRect/>
          </a:stretch>
        </p:blipFill>
        <p:spPr bwMode="auto">
          <a:xfrm>
            <a:off x="0" y="6481763"/>
            <a:ext cx="10080625" cy="363537"/>
          </a:xfrm>
          <a:prstGeom prst="rect">
            <a:avLst/>
          </a:prstGeom>
          <a:noFill/>
          <a:ln>
            <a:noFill/>
          </a:ln>
          <a:effectLst>
            <a:outerShdw blurRad="63500" dist="38100" dir="5400000" algn="t" rotWithShape="0">
              <a:srgbClr val="000000">
                <a:alpha val="5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rot="360000">
            <a:off x="3681907" y="3324352"/>
            <a:ext cx="5343523" cy="1763397"/>
          </a:xfrm>
        </p:spPr>
        <p:txBody>
          <a:bodyPr anchor="b"/>
          <a:lstStyle>
            <a:lvl1pPr>
              <a:defRPr sz="5291">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528329" y="5254644"/>
            <a:ext cx="5331857" cy="1147339"/>
          </a:xfrm>
        </p:spPr>
        <p:txBody>
          <a:bodyPr>
            <a:normAutofit/>
          </a:bodyPr>
          <a:lstStyle>
            <a:lvl1pPr marL="0" indent="0" algn="ctr">
              <a:buNone/>
              <a:defRPr sz="1984">
                <a:solidFill>
                  <a:srgbClr val="000100"/>
                </a:solidFil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a:t>Click to edit Master subtitle style</a:t>
            </a:r>
            <a:endParaRPr lang="en-US" dirty="0"/>
          </a:p>
        </p:txBody>
      </p:sp>
      <p:sp>
        <p:nvSpPr>
          <p:cNvPr id="12" name="Date Placeholder 3"/>
          <p:cNvSpPr>
            <a:spLocks noGrp="1"/>
          </p:cNvSpPr>
          <p:nvPr>
            <p:ph type="dt" sz="half" idx="10"/>
          </p:nvPr>
        </p:nvSpPr>
        <p:spPr>
          <a:xfrm rot="20520000">
            <a:off x="1062038" y="5578475"/>
            <a:ext cx="2170112" cy="590550"/>
          </a:xfrm>
        </p:spPr>
        <p:txBody>
          <a:bodyPr anchor="t"/>
          <a:lstStyle>
            <a:lvl1pPr algn="ctr" defTabSz="444500">
              <a:defRPr sz="2425">
                <a:solidFill>
                  <a:srgbClr val="A63212"/>
                </a:solidFill>
                <a:ea typeface="ＭＳ Ｐゴシック" panose="020B0600070205080204" pitchFamily="50" charset="-128"/>
              </a:defRPr>
            </a:lvl1pPr>
          </a:lstStyle>
          <a:p>
            <a:pPr>
              <a:defRPr/>
            </a:pPr>
            <a:endParaRPr lang="en-US" altLang="en-US"/>
          </a:p>
        </p:txBody>
      </p:sp>
      <p:sp>
        <p:nvSpPr>
          <p:cNvPr id="13" name="Footer Placeholder 4"/>
          <p:cNvSpPr>
            <a:spLocks noGrp="1"/>
          </p:cNvSpPr>
          <p:nvPr>
            <p:ph type="ftr" sz="quarter" idx="11"/>
          </p:nvPr>
        </p:nvSpPr>
        <p:spPr>
          <a:xfrm rot="20520000">
            <a:off x="714375" y="4559300"/>
            <a:ext cx="2298700" cy="919163"/>
          </a:xfrm>
        </p:spPr>
        <p:txBody>
          <a:bodyPr/>
          <a:lstStyle>
            <a:lvl1pPr algn="l" defTabSz="444500">
              <a:defRPr sz="1764">
                <a:solidFill>
                  <a:srgbClr val="273359"/>
                </a:solidFill>
                <a:ea typeface="ＭＳ Ｐゴシック" panose="020B0600070205080204" pitchFamily="50" charset="-128"/>
              </a:defRPr>
            </a:lvl1pPr>
          </a:lstStyle>
          <a:p>
            <a:pPr>
              <a:defRPr/>
            </a:pPr>
            <a:endParaRPr lang="en-US" altLang="en-US"/>
          </a:p>
        </p:txBody>
      </p:sp>
      <p:sp>
        <p:nvSpPr>
          <p:cNvPr id="14" name="Slide Number Placeholder 5"/>
          <p:cNvSpPr>
            <a:spLocks noGrp="1"/>
          </p:cNvSpPr>
          <p:nvPr>
            <p:ph type="sldNum" sz="quarter" idx="12"/>
          </p:nvPr>
        </p:nvSpPr>
        <p:spPr>
          <a:xfrm rot="20520000">
            <a:off x="2184400" y="6073775"/>
            <a:ext cx="812800" cy="469900"/>
          </a:xfrm>
        </p:spPr>
        <p:txBody>
          <a:bodyPr/>
          <a:lstStyle>
            <a:lvl1pPr defTabSz="444500">
              <a:defRPr>
                <a:solidFill>
                  <a:srgbClr val="7D260E"/>
                </a:solidFill>
                <a:ea typeface="ＭＳ Ｐゴシック" panose="020B0600070205080204" pitchFamily="50" charset="-128"/>
              </a:defRPr>
            </a:lvl1pPr>
          </a:lstStyle>
          <a:p>
            <a:pPr>
              <a:defRPr/>
            </a:pPr>
            <a:fld id="{5A117E44-C22D-4FDD-B9D7-1E0653CB450C}" type="slidenum">
              <a:rPr lang="en-US" altLang="en-US"/>
              <a:pPr>
                <a:defRPr/>
              </a:pPr>
              <a:t>‹#›</a:t>
            </a:fld>
            <a:endParaRPr lang="en-US" altLang="en-US" dirty="0"/>
          </a:p>
        </p:txBody>
      </p:sp>
    </p:spTree>
    <p:extLst>
      <p:ext uri="{BB962C8B-B14F-4D97-AF65-F5344CB8AC3E}">
        <p14:creationId xmlns:p14="http://schemas.microsoft.com/office/powerpoint/2010/main" val="1434662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7290" y="2246905"/>
            <a:ext cx="8549280" cy="4355563"/>
          </a:xfrm>
        </p:spPr>
        <p:txBody>
          <a:bodyPr/>
          <a:lstStyle>
            <a:lvl1pPr marL="251960" indent="-251960">
              <a:buFont typeface="Arial" panose="020B0604020202020204" pitchFamily="34" charset="0"/>
              <a:buChar char="•"/>
              <a:defRPr/>
            </a:lvl1pPr>
            <a:lvl2pPr marL="614152" indent="-251960">
              <a:buFont typeface="Arial" panose="020B0604020202020204" pitchFamily="34" charset="0"/>
              <a:buChar char="•"/>
              <a:defRPr/>
            </a:lvl2pPr>
            <a:lvl3pPr marL="906355" indent="-201218">
              <a:buFont typeface="Arial" panose="020B0604020202020204" pitchFamily="34" charset="0"/>
              <a:buChar char="•"/>
              <a:defRPr/>
            </a:lvl3pPr>
            <a:lvl4pPr marL="1209057" indent="-201218">
              <a:buFont typeface="Arial" panose="020B0604020202020204" pitchFamily="34" charset="0"/>
              <a:buChar char="•"/>
              <a:defRPr/>
            </a:lvl4pPr>
            <a:lvl5pPr marL="1560750" indent="-20121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5" name="Footer Placeholder 4"/>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9CE93BD2-9697-40B0-B42D-30503F339785}" type="slidenum">
              <a:rPr lang="en-US" altLang="en-US"/>
              <a:pPr>
                <a:defRPr/>
              </a:pPr>
              <a:t>‹#›</a:t>
            </a:fld>
            <a:endParaRPr lang="en-US" altLang="en-US" dirty="0"/>
          </a:p>
        </p:txBody>
      </p:sp>
    </p:spTree>
    <p:extLst>
      <p:ext uri="{BB962C8B-B14F-4D97-AF65-F5344CB8AC3E}">
        <p14:creationId xmlns:p14="http://schemas.microsoft.com/office/powerpoint/2010/main" val="214278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7750" y="1651260"/>
            <a:ext cx="8865128" cy="2311840"/>
          </a:xfrm>
        </p:spPr>
        <p:txBody>
          <a:bodyPr anchor="b"/>
          <a:lstStyle>
            <a:lvl1pPr algn="ctr">
              <a:defRPr sz="5291" b="0" cap="none"/>
            </a:lvl1pPr>
          </a:lstStyle>
          <a:p>
            <a:r>
              <a:rPr lang="en-US"/>
              <a:t>Click to edit Master title style</a:t>
            </a:r>
            <a:endParaRPr lang="en-US" dirty="0"/>
          </a:p>
        </p:txBody>
      </p:sp>
      <p:sp>
        <p:nvSpPr>
          <p:cNvPr id="3" name="Text Placeholder 2"/>
          <p:cNvSpPr>
            <a:spLocks noGrp="1"/>
          </p:cNvSpPr>
          <p:nvPr>
            <p:ph type="body" idx="1"/>
          </p:nvPr>
        </p:nvSpPr>
        <p:spPr>
          <a:xfrm>
            <a:off x="924058" y="4138535"/>
            <a:ext cx="8232512" cy="1653678"/>
          </a:xfrm>
        </p:spPr>
        <p:txBody>
          <a:bodyPr/>
          <a:lstStyle>
            <a:lvl1pPr marL="0" indent="0" algn="ctr">
              <a:buNone/>
              <a:defRPr sz="2205">
                <a:solidFill>
                  <a:schemeClr val="tx1">
                    <a:tint val="75000"/>
                  </a:schemeClr>
                </a:solidFill>
              </a:defRPr>
            </a:lvl1pPr>
            <a:lvl2pPr marL="503920" indent="0">
              <a:buNone/>
              <a:defRPr sz="1984">
                <a:solidFill>
                  <a:schemeClr val="tx1">
                    <a:tint val="75000"/>
                  </a:schemeClr>
                </a:solidFill>
              </a:defRPr>
            </a:lvl2pPr>
            <a:lvl3pPr marL="1007838" indent="0">
              <a:buNone/>
              <a:defRPr sz="1764">
                <a:solidFill>
                  <a:schemeClr val="tx1">
                    <a:tint val="75000"/>
                  </a:schemeClr>
                </a:solidFill>
              </a:defRPr>
            </a:lvl3pPr>
            <a:lvl4pPr marL="1511758" indent="0">
              <a:buNone/>
              <a:defRPr sz="1543">
                <a:solidFill>
                  <a:schemeClr val="tx1">
                    <a:tint val="75000"/>
                  </a:schemeClr>
                </a:solidFill>
              </a:defRPr>
            </a:lvl4pPr>
            <a:lvl5pPr marL="2015677" indent="0">
              <a:buNone/>
              <a:defRPr sz="1543">
                <a:solidFill>
                  <a:schemeClr val="tx1">
                    <a:tint val="75000"/>
                  </a:schemeClr>
                </a:solidFill>
              </a:defRPr>
            </a:lvl5pPr>
            <a:lvl6pPr marL="2519597" indent="0">
              <a:buNone/>
              <a:defRPr sz="1543">
                <a:solidFill>
                  <a:schemeClr val="tx1">
                    <a:tint val="75000"/>
                  </a:schemeClr>
                </a:solidFill>
              </a:defRPr>
            </a:lvl6pPr>
            <a:lvl7pPr marL="3023515" indent="0">
              <a:buNone/>
              <a:defRPr sz="1543">
                <a:solidFill>
                  <a:schemeClr val="tx1">
                    <a:tint val="75000"/>
                  </a:schemeClr>
                </a:solidFill>
              </a:defRPr>
            </a:lvl7pPr>
            <a:lvl8pPr marL="3527435" indent="0">
              <a:buNone/>
              <a:defRPr sz="1543">
                <a:solidFill>
                  <a:schemeClr val="tx1">
                    <a:tint val="75000"/>
                  </a:schemeClr>
                </a:solidFill>
              </a:defRPr>
            </a:lvl8pPr>
            <a:lvl9pPr marL="4031354" indent="0">
              <a:buNone/>
              <a:defRPr sz="15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5" name="Footer Placeholder 4"/>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EEC35792-7A69-429C-AA2D-D65BEDB94A08}" type="slidenum">
              <a:rPr lang="en-US" altLang="en-US"/>
              <a:pPr>
                <a:defRPr/>
              </a:pPr>
              <a:t>‹#›</a:t>
            </a:fld>
            <a:endParaRPr lang="en-US" altLang="en-US" dirty="0"/>
          </a:p>
        </p:txBody>
      </p:sp>
    </p:spTree>
    <p:extLst>
      <p:ext uri="{BB962C8B-B14F-4D97-AF65-F5344CB8AC3E}">
        <p14:creationId xmlns:p14="http://schemas.microsoft.com/office/powerpoint/2010/main" val="3724641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927418" y="2247743"/>
            <a:ext cx="4032250" cy="4354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5120958" y="2247743"/>
            <a:ext cx="4032250" cy="4354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6" name="Footer Placeholder 4"/>
          <p:cNvSpPr>
            <a:spLocks noGrp="1"/>
          </p:cNvSpPr>
          <p:nvPr>
            <p:ph type="ftr" sz="quarter" idx="16"/>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7" name="Slide Number Placeholder 5"/>
          <p:cNvSpPr>
            <a:spLocks noGrp="1"/>
          </p:cNvSpPr>
          <p:nvPr>
            <p:ph type="sldNum" sz="quarter" idx="17"/>
          </p:nvPr>
        </p:nvSpPr>
        <p:spPr/>
        <p:txBody>
          <a:bodyPr/>
          <a:lstStyle>
            <a:lvl1pPr defTabSz="444500">
              <a:defRPr>
                <a:ea typeface="ＭＳ Ｐゴシック" panose="020B0600070205080204" pitchFamily="50" charset="-128"/>
              </a:defRPr>
            </a:lvl1pPr>
          </a:lstStyle>
          <a:p>
            <a:pPr>
              <a:defRPr/>
            </a:pPr>
            <a:fld id="{7A2B64BA-8D09-412C-A0F7-91953BB3BB7C}" type="slidenum">
              <a:rPr lang="en-US" altLang="en-US"/>
              <a:pPr>
                <a:defRPr/>
              </a:pPr>
              <a:t>‹#›</a:t>
            </a:fld>
            <a:endParaRPr lang="en-US" altLang="en-US" dirty="0"/>
          </a:p>
        </p:txBody>
      </p:sp>
    </p:spTree>
    <p:extLst>
      <p:ext uri="{BB962C8B-B14F-4D97-AF65-F5344CB8AC3E}">
        <p14:creationId xmlns:p14="http://schemas.microsoft.com/office/powerpoint/2010/main" val="650025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4337050" y="4719638"/>
            <a:ext cx="1420813" cy="795337"/>
          </a:xfrm>
          <a:custGeom>
            <a:avLst/>
            <a:gdLst>
              <a:gd name="T0" fmla="*/ 1207811 w 1288494"/>
              <a:gd name="T1" fmla="*/ 1545130 h 722529"/>
              <a:gd name="T2" fmla="*/ 1631243 w 1288494"/>
              <a:gd name="T3" fmla="*/ 1700996 h 722529"/>
              <a:gd name="T4" fmla="*/ 506723 w 1288494"/>
              <a:gd name="T5" fmla="*/ 1050415 h 722529"/>
              <a:gd name="T6" fmla="*/ 3838633 w 1288494"/>
              <a:gd name="T7" fmla="*/ 2222817 h 722529"/>
              <a:gd name="T8" fmla="*/ 124944 w 1288494"/>
              <a:gd name="T9" fmla="*/ 545541 h 722529"/>
              <a:gd name="T10" fmla="*/ 93702 w 1288494"/>
              <a:gd name="T11" fmla="*/ 477774 h 722529"/>
              <a:gd name="T12" fmla="*/ 4411307 w 1288494"/>
              <a:gd name="T13" fmla="*/ 2334643 h 722529"/>
              <a:gd name="T14" fmla="*/ 4387005 w 1288494"/>
              <a:gd name="T15" fmla="*/ 2283811 h 722529"/>
              <a:gd name="T16" fmla="*/ 3741454 w 1288494"/>
              <a:gd name="T17" fmla="*/ 2063565 h 722529"/>
              <a:gd name="T18" fmla="*/ 4404361 w 1288494"/>
              <a:gd name="T19" fmla="*/ 2155047 h 722529"/>
              <a:gd name="T20" fmla="*/ 52059 w 1288494"/>
              <a:gd name="T21" fmla="*/ 365945 h 722529"/>
              <a:gd name="T22" fmla="*/ 10406 w 1288494"/>
              <a:gd name="T23" fmla="*/ 33885 h 722529"/>
              <a:gd name="T24" fmla="*/ 34708 w 1288494"/>
              <a:gd name="T25" fmla="*/ 155873 h 722529"/>
              <a:gd name="T26" fmla="*/ 83299 w 1288494"/>
              <a:gd name="T27" fmla="*/ 349011 h 722529"/>
              <a:gd name="T28" fmla="*/ 211716 w 1288494"/>
              <a:gd name="T29" fmla="*/ 626859 h 722529"/>
              <a:gd name="T30" fmla="*/ 510205 w 1288494"/>
              <a:gd name="T31" fmla="*/ 986032 h 722529"/>
              <a:gd name="T32" fmla="*/ 787857 w 1288494"/>
              <a:gd name="T33" fmla="*/ 1226614 h 722529"/>
              <a:gd name="T34" fmla="*/ 1006514 w 1288494"/>
              <a:gd name="T35" fmla="*/ 1372326 h 722529"/>
              <a:gd name="T36" fmla="*/ 1478533 w 1288494"/>
              <a:gd name="T37" fmla="*/ 1629849 h 722529"/>
              <a:gd name="T38" fmla="*/ 1714537 w 1288494"/>
              <a:gd name="T39" fmla="*/ 1741659 h 722529"/>
              <a:gd name="T40" fmla="*/ 2019966 w 1288494"/>
              <a:gd name="T41" fmla="*/ 1856868 h 722529"/>
              <a:gd name="T42" fmla="*/ 2443398 w 1288494"/>
              <a:gd name="T43" fmla="*/ 1972075 h 722529"/>
              <a:gd name="T44" fmla="*/ 3460327 w 1288494"/>
              <a:gd name="T45" fmla="*/ 2165210 h 722529"/>
              <a:gd name="T46" fmla="*/ 4437334 w 1288494"/>
              <a:gd name="T47" fmla="*/ 2226207 h 722529"/>
              <a:gd name="T48" fmla="*/ 3949698 w 1288494"/>
              <a:gd name="T49" fmla="*/ 2232989 h 722529"/>
              <a:gd name="T50" fmla="*/ 3672037 w 1288494"/>
              <a:gd name="T51" fmla="*/ 2212657 h 722529"/>
              <a:gd name="T52" fmla="*/ 3387443 w 1288494"/>
              <a:gd name="T53" fmla="*/ 2188934 h 722529"/>
              <a:gd name="T54" fmla="*/ 3241665 w 1288494"/>
              <a:gd name="T55" fmla="*/ 2171994 h 722529"/>
              <a:gd name="T56" fmla="*/ 2908478 w 1288494"/>
              <a:gd name="T57" fmla="*/ 2110999 h 722529"/>
              <a:gd name="T58" fmla="*/ 2790470 w 1288494"/>
              <a:gd name="T59" fmla="*/ 2087280 h 722529"/>
              <a:gd name="T60" fmla="*/ 2596109 w 1288494"/>
              <a:gd name="T61" fmla="*/ 2050009 h 722529"/>
              <a:gd name="T62" fmla="*/ 2436465 w 1288494"/>
              <a:gd name="T63" fmla="*/ 2002569 h 722529"/>
              <a:gd name="T64" fmla="*/ 2290682 w 1288494"/>
              <a:gd name="T65" fmla="*/ 1968684 h 722529"/>
              <a:gd name="T66" fmla="*/ 2124094 w 1288494"/>
              <a:gd name="T67" fmla="*/ 1928026 h 722529"/>
              <a:gd name="T68" fmla="*/ 1978317 w 1288494"/>
              <a:gd name="T69" fmla="*/ 1877197 h 722529"/>
              <a:gd name="T70" fmla="*/ 1877671 w 1288494"/>
              <a:gd name="T71" fmla="*/ 1843312 h 722529"/>
              <a:gd name="T72" fmla="*/ 1763134 w 1288494"/>
              <a:gd name="T73" fmla="*/ 1802657 h 722529"/>
              <a:gd name="T74" fmla="*/ 1600012 w 1288494"/>
              <a:gd name="T75" fmla="*/ 1738269 h 722529"/>
              <a:gd name="T76" fmla="*/ 1509775 w 1288494"/>
              <a:gd name="T77" fmla="*/ 1694219 h 722529"/>
              <a:gd name="T78" fmla="*/ 1398707 w 1288494"/>
              <a:gd name="T79" fmla="*/ 1636621 h 722529"/>
              <a:gd name="T80" fmla="*/ 1263352 w 1288494"/>
              <a:gd name="T81" fmla="*/ 1568853 h 722529"/>
              <a:gd name="T82" fmla="*/ 1169635 w 1288494"/>
              <a:gd name="T83" fmla="*/ 1521413 h 722529"/>
              <a:gd name="T84" fmla="*/ 1048163 w 1288494"/>
              <a:gd name="T85" fmla="*/ 1446863 h 722529"/>
              <a:gd name="T86" fmla="*/ 860742 w 1288494"/>
              <a:gd name="T87" fmla="*/ 1324884 h 722529"/>
              <a:gd name="T88" fmla="*/ 753147 w 1288494"/>
              <a:gd name="T89" fmla="*/ 1257113 h 722529"/>
              <a:gd name="T90" fmla="*/ 531025 w 1288494"/>
              <a:gd name="T91" fmla="*/ 1074130 h 722529"/>
              <a:gd name="T92" fmla="*/ 482426 w 1288494"/>
              <a:gd name="T93" fmla="*/ 1019920 h 722529"/>
              <a:gd name="T94" fmla="*/ 472018 w 1288494"/>
              <a:gd name="T95" fmla="*/ 1002983 h 722529"/>
              <a:gd name="T96" fmla="*/ 437315 w 1288494"/>
              <a:gd name="T97" fmla="*/ 972481 h 722529"/>
              <a:gd name="T98" fmla="*/ 388721 w 1288494"/>
              <a:gd name="T99" fmla="*/ 928434 h 722529"/>
              <a:gd name="T100" fmla="*/ 326244 w 1288494"/>
              <a:gd name="T101" fmla="*/ 847111 h 722529"/>
              <a:gd name="T102" fmla="*/ 301964 w 1288494"/>
              <a:gd name="T103" fmla="*/ 816617 h 722529"/>
              <a:gd name="T104" fmla="*/ 249889 w 1288494"/>
              <a:gd name="T105" fmla="*/ 752233 h 722529"/>
              <a:gd name="T106" fmla="*/ 225592 w 1288494"/>
              <a:gd name="T107" fmla="*/ 694628 h 722529"/>
              <a:gd name="T108" fmla="*/ 166599 w 1288494"/>
              <a:gd name="T109" fmla="*/ 609917 h 722529"/>
              <a:gd name="T110" fmla="*/ 131891 w 1288494"/>
              <a:gd name="T111" fmla="*/ 559095 h 722529"/>
              <a:gd name="T112" fmla="*/ 121478 w 1288494"/>
              <a:gd name="T113" fmla="*/ 501484 h 722529"/>
              <a:gd name="T114" fmla="*/ 59003 w 1288494"/>
              <a:gd name="T115" fmla="*/ 352402 h 722529"/>
              <a:gd name="T116" fmla="*/ 17351 w 1288494"/>
              <a:gd name="T117" fmla="*/ 176197 h 722529"/>
              <a:gd name="T118" fmla="*/ 6728 w 1288494"/>
              <a:gd name="T119" fmla="*/ 1059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85" tIns="50392" rIns="100785" bIns="50392"/>
          <a:lstStyle/>
          <a:p>
            <a:endParaRPr lang="ja-JP" altLang="en-US"/>
          </a:p>
        </p:txBody>
      </p:sp>
      <p:sp>
        <p:nvSpPr>
          <p:cNvPr id="8" name="Freeform 33"/>
          <p:cNvSpPr>
            <a:spLocks/>
          </p:cNvSpPr>
          <p:nvPr/>
        </p:nvSpPr>
        <p:spPr bwMode="auto">
          <a:xfrm rot="9377604">
            <a:off x="4327525" y="3656013"/>
            <a:ext cx="1420813" cy="795337"/>
          </a:xfrm>
          <a:custGeom>
            <a:avLst/>
            <a:gdLst>
              <a:gd name="T0" fmla="*/ 52058 w 1288494"/>
              <a:gd name="T1" fmla="*/ 379501 h 722529"/>
              <a:gd name="T2" fmla="*/ 114533 w 1288494"/>
              <a:gd name="T3" fmla="*/ 521824 h 722529"/>
              <a:gd name="T4" fmla="*/ 131891 w 1288494"/>
              <a:gd name="T5" fmla="*/ 555706 h 722529"/>
              <a:gd name="T6" fmla="*/ 177002 w 1288494"/>
              <a:gd name="T7" fmla="*/ 643807 h 722529"/>
              <a:gd name="T8" fmla="*/ 4060760 w 1288494"/>
              <a:gd name="T9" fmla="*/ 2470175 h 722529"/>
              <a:gd name="T10" fmla="*/ 4376594 w 1288494"/>
              <a:gd name="T11" fmla="*/ 2195720 h 722529"/>
              <a:gd name="T12" fmla="*/ 3779632 w 1288494"/>
              <a:gd name="T13" fmla="*/ 2012747 h 722529"/>
              <a:gd name="T14" fmla="*/ 4595257 w 1288494"/>
              <a:gd name="T15" fmla="*/ 2222827 h 722529"/>
              <a:gd name="T16" fmla="*/ 3245132 w 1288494"/>
              <a:gd name="T17" fmla="*/ 2168604 h 722529"/>
              <a:gd name="T18" fmla="*/ 871148 w 1288494"/>
              <a:gd name="T19" fmla="*/ 1284216 h 722529"/>
              <a:gd name="T20" fmla="*/ 1193926 w 1288494"/>
              <a:gd name="T21" fmla="*/ 1534967 h 722529"/>
              <a:gd name="T22" fmla="*/ 1568778 w 1288494"/>
              <a:gd name="T23" fmla="*/ 1714552 h 722529"/>
              <a:gd name="T24" fmla="*/ 1402180 w 1288494"/>
              <a:gd name="T25" fmla="*/ 1640015 h 722529"/>
              <a:gd name="T26" fmla="*/ 1311940 w 1288494"/>
              <a:gd name="T27" fmla="*/ 1599346 h 722529"/>
              <a:gd name="T28" fmla="*/ 1239052 w 1288494"/>
              <a:gd name="T29" fmla="*/ 1558691 h 722529"/>
              <a:gd name="T30" fmla="*/ 1093276 w 1288494"/>
              <a:gd name="T31" fmla="*/ 1480748 h 722529"/>
              <a:gd name="T32" fmla="*/ 964865 w 1288494"/>
              <a:gd name="T33" fmla="*/ 1402817 h 722529"/>
              <a:gd name="T34" fmla="*/ 805203 w 1288494"/>
              <a:gd name="T35" fmla="*/ 1294384 h 722529"/>
              <a:gd name="T36" fmla="*/ 697613 w 1288494"/>
              <a:gd name="T37" fmla="*/ 1216451 h 722529"/>
              <a:gd name="T38" fmla="*/ 506723 w 1288494"/>
              <a:gd name="T39" fmla="*/ 1047031 h 722529"/>
              <a:gd name="T40" fmla="*/ 499782 w 1288494"/>
              <a:gd name="T41" fmla="*/ 1013150 h 722529"/>
              <a:gd name="T42" fmla="*/ 461611 w 1288494"/>
              <a:gd name="T43" fmla="*/ 996201 h 722529"/>
              <a:gd name="T44" fmla="*/ 406071 w 1288494"/>
              <a:gd name="T45" fmla="*/ 952157 h 722529"/>
              <a:gd name="T46" fmla="*/ 371365 w 1288494"/>
              <a:gd name="T47" fmla="*/ 908106 h 722529"/>
              <a:gd name="T48" fmla="*/ 319311 w 1288494"/>
              <a:gd name="T49" fmla="*/ 847113 h 722529"/>
              <a:gd name="T50" fmla="*/ 267242 w 1288494"/>
              <a:gd name="T51" fmla="*/ 782735 h 722529"/>
              <a:gd name="T52" fmla="*/ 239482 w 1288494"/>
              <a:gd name="T53" fmla="*/ 718350 h 722529"/>
              <a:gd name="T54" fmla="*/ 194363 w 1288494"/>
              <a:gd name="T55" fmla="*/ 660745 h 722529"/>
              <a:gd name="T56" fmla="*/ 152706 w 1288494"/>
              <a:gd name="T57" fmla="*/ 596370 h 722529"/>
              <a:gd name="T58" fmla="*/ 131891 w 1288494"/>
              <a:gd name="T59" fmla="*/ 542148 h 722529"/>
              <a:gd name="T60" fmla="*/ 100647 w 1288494"/>
              <a:gd name="T61" fmla="*/ 454055 h 722529"/>
              <a:gd name="T62" fmla="*/ 27761 w 1288494"/>
              <a:gd name="T63" fmla="*/ 243969 h 722529"/>
              <a:gd name="T64" fmla="*/ 17350 w 1288494"/>
              <a:gd name="T65" fmla="*/ 118597 h 722529"/>
              <a:gd name="T66" fmla="*/ 6937 w 1288494"/>
              <a:gd name="T67" fmla="*/ 47439 h 722529"/>
              <a:gd name="T68" fmla="*/ 20828 w 1288494"/>
              <a:gd name="T69" fmla="*/ 142318 h 722529"/>
              <a:gd name="T70" fmla="*/ 114538 w 1288494"/>
              <a:gd name="T71" fmla="*/ 430335 h 722529"/>
              <a:gd name="T72" fmla="*/ 249883 w 1288494"/>
              <a:gd name="T73" fmla="*/ 677693 h 722529"/>
              <a:gd name="T74" fmla="*/ 590021 w 1288494"/>
              <a:gd name="T75" fmla="*/ 1057195 h 722529"/>
              <a:gd name="T76" fmla="*/ 862977 w 1288494"/>
              <a:gd name="T77" fmla="*/ 1278640 h 722529"/>
              <a:gd name="T78" fmla="*/ 1086332 w 1288494"/>
              <a:gd name="T79" fmla="*/ 1419760 h 722529"/>
              <a:gd name="T80" fmla="*/ 1537533 w 1288494"/>
              <a:gd name="T81" fmla="*/ 1656946 h 722529"/>
              <a:gd name="T82" fmla="*/ 1738831 w 1288494"/>
              <a:gd name="T83" fmla="*/ 1751824 h 722529"/>
              <a:gd name="T84" fmla="*/ 2037319 w 1288494"/>
              <a:gd name="T85" fmla="*/ 1860258 h 722529"/>
              <a:gd name="T86" fmla="*/ 2925828 w 1288494"/>
              <a:gd name="T87" fmla="*/ 2077124 h 722529"/>
              <a:gd name="T88" fmla="*/ 3467260 w 1288494"/>
              <a:gd name="T89" fmla="*/ 2165220 h 722529"/>
              <a:gd name="T90" fmla="*/ 4439066 w 1288494"/>
              <a:gd name="T91" fmla="*/ 2229604 h 722529"/>
              <a:gd name="T92" fmla="*/ 3883749 w 1288494"/>
              <a:gd name="T93" fmla="*/ 2222821 h 722529"/>
              <a:gd name="T94" fmla="*/ 3672032 w 1288494"/>
              <a:gd name="T95" fmla="*/ 2212658 h 722529"/>
              <a:gd name="T96" fmla="*/ 3380492 w 1288494"/>
              <a:gd name="T97" fmla="*/ 2188938 h 722529"/>
              <a:gd name="T98" fmla="*/ 3252074 w 1288494"/>
              <a:gd name="T99" fmla="*/ 2165220 h 722529"/>
              <a:gd name="T100" fmla="*/ 2880699 w 1288494"/>
              <a:gd name="T101" fmla="*/ 2104233 h 722529"/>
              <a:gd name="T102" fmla="*/ 2752291 w 1288494"/>
              <a:gd name="T103" fmla="*/ 2080517 h 722529"/>
              <a:gd name="T104" fmla="*/ 2530164 w 1288494"/>
              <a:gd name="T105" fmla="*/ 2029681 h 722529"/>
              <a:gd name="T106" fmla="*/ 2394806 w 1288494"/>
              <a:gd name="T107" fmla="*/ 1999190 h 722529"/>
              <a:gd name="T108" fmla="*/ 2259441 w 1288494"/>
              <a:gd name="T109" fmla="*/ 1965305 h 722529"/>
              <a:gd name="T110" fmla="*/ 2096323 w 1288494"/>
              <a:gd name="T111" fmla="*/ 1914475 h 722529"/>
              <a:gd name="T112" fmla="*/ 1978316 w 1288494"/>
              <a:gd name="T113" fmla="*/ 1877201 h 722529"/>
              <a:gd name="T114" fmla="*/ 1877665 w 1288494"/>
              <a:gd name="T115" fmla="*/ 1843312 h 722529"/>
              <a:gd name="T116" fmla="*/ 1763129 w 1288494"/>
              <a:gd name="T117" fmla="*/ 1802657 h 722529"/>
              <a:gd name="T118" fmla="*/ 1600005 w 1288494"/>
              <a:gd name="T119" fmla="*/ 1738275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85" tIns="50392" rIns="100785" bIns="50392"/>
          <a:lstStyle/>
          <a:p>
            <a:endParaRPr lang="ja-JP" alt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27418" y="2246947"/>
            <a:ext cx="3326606" cy="597890"/>
          </a:xfrm>
        </p:spPr>
        <p:txBody>
          <a:bodyPr anchor="b">
            <a:noAutofit/>
          </a:bodyPr>
          <a:lstStyle>
            <a:lvl1pPr marL="0" indent="0" algn="ctr">
              <a:buNone/>
              <a:defRPr sz="2646" b="0">
                <a:solidFill>
                  <a:schemeClr val="tx2"/>
                </a:solidFill>
                <a:latin typeface="ＭＳ 明朝" panose="02020609040205080304" pitchFamily="17" charset="-128"/>
                <a:cs typeface="Bradley Hand ITC TT-Bold"/>
              </a:defRPr>
            </a:lvl1pPr>
            <a:lvl2pPr marL="503920" indent="0">
              <a:buNone/>
              <a:defRPr sz="2205" b="1"/>
            </a:lvl2pPr>
            <a:lvl3pPr marL="1007838" indent="0">
              <a:buNone/>
              <a:defRPr sz="1984" b="1"/>
            </a:lvl3pPr>
            <a:lvl4pPr marL="1511758" indent="0">
              <a:buNone/>
              <a:defRPr sz="1764" b="1"/>
            </a:lvl4pPr>
            <a:lvl5pPr marL="2015677" indent="0">
              <a:buNone/>
              <a:defRPr sz="1764" b="1"/>
            </a:lvl5pPr>
            <a:lvl6pPr marL="2519597" indent="0">
              <a:buNone/>
              <a:defRPr sz="1764" b="1"/>
            </a:lvl6pPr>
            <a:lvl7pPr marL="3023515" indent="0">
              <a:buNone/>
              <a:defRPr sz="1764" b="1"/>
            </a:lvl7pPr>
            <a:lvl8pPr marL="3527435" indent="0">
              <a:buNone/>
              <a:defRPr sz="1764" b="1"/>
            </a:lvl8pPr>
            <a:lvl9pPr marL="4031354" indent="0">
              <a:buNone/>
              <a:defRPr sz="1764" b="1"/>
            </a:lvl9pPr>
          </a:lstStyle>
          <a:p>
            <a:pPr lvl="0"/>
            <a:r>
              <a:rPr lang="en-US" dirty="0"/>
              <a:t>Click to edit Master text styles</a:t>
            </a:r>
          </a:p>
        </p:txBody>
      </p:sp>
      <p:sp>
        <p:nvSpPr>
          <p:cNvPr id="5" name="Text Placeholder 4"/>
          <p:cNvSpPr>
            <a:spLocks noGrp="1"/>
          </p:cNvSpPr>
          <p:nvPr>
            <p:ph type="body" sz="quarter" idx="3"/>
          </p:nvPr>
        </p:nvSpPr>
        <p:spPr>
          <a:xfrm>
            <a:off x="5833060" y="2246944"/>
            <a:ext cx="3323506" cy="597889"/>
          </a:xfrm>
        </p:spPr>
        <p:txBody>
          <a:bodyPr anchor="b">
            <a:noAutofit/>
          </a:bodyPr>
          <a:lstStyle>
            <a:lvl1pPr marL="0" indent="0" algn="ctr">
              <a:buNone/>
              <a:defRPr sz="2646" b="0">
                <a:solidFill>
                  <a:schemeClr val="tx2"/>
                </a:solidFill>
                <a:latin typeface="ＭＳ 明朝" panose="02020609040205080304" pitchFamily="17" charset="-128"/>
                <a:cs typeface="Bradley Hand ITC TT-Bold"/>
              </a:defRPr>
            </a:lvl1pPr>
            <a:lvl2pPr marL="503920" indent="0">
              <a:buNone/>
              <a:defRPr sz="2205" b="1"/>
            </a:lvl2pPr>
            <a:lvl3pPr marL="1007838" indent="0">
              <a:buNone/>
              <a:defRPr sz="1984" b="1"/>
            </a:lvl3pPr>
            <a:lvl4pPr marL="1511758" indent="0">
              <a:buNone/>
              <a:defRPr sz="1764" b="1"/>
            </a:lvl4pPr>
            <a:lvl5pPr marL="2015677" indent="0">
              <a:buNone/>
              <a:defRPr sz="1764" b="1"/>
            </a:lvl5pPr>
            <a:lvl6pPr marL="2519597" indent="0">
              <a:buNone/>
              <a:defRPr sz="1764" b="1"/>
            </a:lvl6pPr>
            <a:lvl7pPr marL="3023515" indent="0">
              <a:buNone/>
              <a:defRPr sz="1764" b="1"/>
            </a:lvl7pPr>
            <a:lvl8pPr marL="3527435" indent="0">
              <a:buNone/>
              <a:defRPr sz="1764" b="1"/>
            </a:lvl8pPr>
            <a:lvl9pPr marL="4031354" indent="0">
              <a:buNone/>
              <a:defRPr sz="1764" b="1"/>
            </a:lvl9pPr>
          </a:lstStyle>
          <a:p>
            <a:pPr lvl="0"/>
            <a:r>
              <a:rPr lang="en-US" dirty="0"/>
              <a:t>Click to edit Master text styles</a:t>
            </a:r>
          </a:p>
        </p:txBody>
      </p:sp>
      <p:sp>
        <p:nvSpPr>
          <p:cNvPr id="13" name="Content Placeholder 12"/>
          <p:cNvSpPr>
            <a:spLocks noGrp="1"/>
          </p:cNvSpPr>
          <p:nvPr>
            <p:ph sz="quarter" idx="13"/>
          </p:nvPr>
        </p:nvSpPr>
        <p:spPr>
          <a:xfrm>
            <a:off x="927418" y="3023869"/>
            <a:ext cx="3326606" cy="35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836682" y="3023870"/>
            <a:ext cx="3326606" cy="35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10" name="Footer Placeholder 7"/>
          <p:cNvSpPr>
            <a:spLocks noGrp="1"/>
          </p:cNvSpPr>
          <p:nvPr>
            <p:ph type="ftr" sz="quarter" idx="16"/>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11" name="Slide Number Placeholder 8"/>
          <p:cNvSpPr>
            <a:spLocks noGrp="1"/>
          </p:cNvSpPr>
          <p:nvPr>
            <p:ph type="sldNum" sz="quarter" idx="17"/>
          </p:nvPr>
        </p:nvSpPr>
        <p:spPr/>
        <p:txBody>
          <a:bodyPr/>
          <a:lstStyle>
            <a:lvl1pPr defTabSz="444500">
              <a:defRPr>
                <a:ea typeface="ＭＳ Ｐゴシック" panose="020B0600070205080204" pitchFamily="50" charset="-128"/>
              </a:defRPr>
            </a:lvl1pPr>
          </a:lstStyle>
          <a:p>
            <a:pPr>
              <a:defRPr/>
            </a:pPr>
            <a:fld id="{D02BD73F-BCE9-4FD3-B9BD-03A0C0F4B5AE}" type="slidenum">
              <a:rPr lang="en-US" altLang="en-US"/>
              <a:pPr>
                <a:defRPr/>
              </a:pPr>
              <a:t>‹#›</a:t>
            </a:fld>
            <a:endParaRPr lang="en-US" altLang="en-US" dirty="0"/>
          </a:p>
        </p:txBody>
      </p:sp>
    </p:spTree>
    <p:extLst>
      <p:ext uri="{BB962C8B-B14F-4D97-AF65-F5344CB8AC3E}">
        <p14:creationId xmlns:p14="http://schemas.microsoft.com/office/powerpoint/2010/main" val="1876605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4" name="Footer Placeholder 4"/>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5"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A4FEEFFB-C941-43E7-99FA-0F98A0B09500}" type="slidenum">
              <a:rPr lang="en-US" altLang="en-US"/>
              <a:pPr>
                <a:defRPr/>
              </a:pPr>
              <a:t>‹#›</a:t>
            </a:fld>
            <a:endParaRPr lang="en-US" altLang="en-US" dirty="0"/>
          </a:p>
        </p:txBody>
      </p:sp>
    </p:spTree>
    <p:extLst>
      <p:ext uri="{BB962C8B-B14F-4D97-AF65-F5344CB8AC3E}">
        <p14:creationId xmlns:p14="http://schemas.microsoft.com/office/powerpoint/2010/main" val="3245658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3" name="Footer Placeholder 4"/>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4"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4C47775C-A2E1-41D8-928D-C27E0609E57F}" type="slidenum">
              <a:rPr lang="en-US" altLang="en-US"/>
              <a:pPr>
                <a:defRPr/>
              </a:pPr>
              <a:t>‹#›</a:t>
            </a:fld>
            <a:endParaRPr lang="en-US" altLang="en-US" dirty="0"/>
          </a:p>
        </p:txBody>
      </p:sp>
    </p:spTree>
    <p:extLst>
      <p:ext uri="{BB962C8B-B14F-4D97-AF65-F5344CB8AC3E}">
        <p14:creationId xmlns:p14="http://schemas.microsoft.com/office/powerpoint/2010/main" val="285770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1A7AA849-88B2-4847-B592-A9741C3E2E82}" type="slidenum">
              <a:rPr lang="en-US" altLang="en-US"/>
              <a:pPr>
                <a:defRPr/>
              </a:pPr>
              <a:t>‹#›</a:t>
            </a:fld>
            <a:endParaRPr lang="en-US" altLang="en-US"/>
          </a:p>
        </p:txBody>
      </p:sp>
    </p:spTree>
    <p:extLst>
      <p:ext uri="{BB962C8B-B14F-4D97-AF65-F5344CB8AC3E}">
        <p14:creationId xmlns:p14="http://schemas.microsoft.com/office/powerpoint/2010/main" val="1956296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750" y="1639232"/>
            <a:ext cx="3316456" cy="2117920"/>
          </a:xfrm>
        </p:spPr>
        <p:txBody>
          <a:bodyPr anchor="b"/>
          <a:lstStyle>
            <a:lvl1pPr algn="l">
              <a:defRPr sz="2646" b="0"/>
            </a:lvl1pPr>
          </a:lstStyle>
          <a:p>
            <a:r>
              <a:rPr lang="en-US"/>
              <a:t>Click to edit Master title style</a:t>
            </a:r>
          </a:p>
        </p:txBody>
      </p:sp>
      <p:sp>
        <p:nvSpPr>
          <p:cNvPr id="3" name="Content Placeholder 2"/>
          <p:cNvSpPr>
            <a:spLocks noGrp="1"/>
          </p:cNvSpPr>
          <p:nvPr>
            <p:ph idx="1"/>
          </p:nvPr>
        </p:nvSpPr>
        <p:spPr>
          <a:xfrm>
            <a:off x="4292148" y="920906"/>
            <a:ext cx="5180729" cy="5678603"/>
          </a:xfrm>
        </p:spPr>
        <p:txBody>
          <a:bodyPr anchor="ctr"/>
          <a:lstStyle>
            <a:lvl1pPr>
              <a:defRPr sz="2646"/>
            </a:lvl1pPr>
            <a:lvl2pPr>
              <a:defRPr sz="2425"/>
            </a:lvl2pPr>
            <a:lvl3pPr>
              <a:defRPr sz="2205"/>
            </a:lvl3pPr>
            <a:lvl4pPr>
              <a:defRPr sz="1984"/>
            </a:lvl4pPr>
            <a:lvl5pPr>
              <a:defRPr sz="1764"/>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7750" y="3757154"/>
            <a:ext cx="3316456" cy="2115442"/>
          </a:xfrm>
        </p:spPr>
        <p:txBody>
          <a:bodyPr/>
          <a:lstStyle>
            <a:lvl1pPr marL="0" indent="0">
              <a:buNone/>
              <a:defRPr sz="1543"/>
            </a:lvl1pPr>
            <a:lvl2pPr marL="503920" indent="0">
              <a:buNone/>
              <a:defRPr sz="1323"/>
            </a:lvl2pPr>
            <a:lvl3pPr marL="1007838" indent="0">
              <a:buNone/>
              <a:defRPr sz="1102"/>
            </a:lvl3pPr>
            <a:lvl4pPr marL="1511758" indent="0">
              <a:buNone/>
              <a:defRPr sz="992"/>
            </a:lvl4pPr>
            <a:lvl5pPr marL="2015677" indent="0">
              <a:buNone/>
              <a:defRPr sz="992"/>
            </a:lvl5pPr>
            <a:lvl6pPr marL="2519597" indent="0">
              <a:buNone/>
              <a:defRPr sz="992"/>
            </a:lvl6pPr>
            <a:lvl7pPr marL="3023515" indent="0">
              <a:buNone/>
              <a:defRPr sz="992"/>
            </a:lvl7pPr>
            <a:lvl8pPr marL="3527435" indent="0">
              <a:buNone/>
              <a:defRPr sz="992"/>
            </a:lvl8pPr>
            <a:lvl9pPr marL="4031354" indent="0">
              <a:buNone/>
              <a:defRPr sz="992"/>
            </a:lvl9pPr>
          </a:lstStyle>
          <a:p>
            <a:pPr lvl="0"/>
            <a:r>
              <a:rPr lang="en-US"/>
              <a:t>Click to edit Master text styles</a:t>
            </a:r>
          </a:p>
        </p:txBody>
      </p:sp>
      <p:sp>
        <p:nvSpPr>
          <p:cNvPr id="5" name="Date Placeholder 3"/>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6" name="Footer Placeholder 4"/>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7"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0CD9108E-C293-49BF-B4B9-EC4FE37C81EC}" type="slidenum">
              <a:rPr lang="en-US" altLang="en-US"/>
              <a:pPr>
                <a:defRPr/>
              </a:pPr>
              <a:t>‹#›</a:t>
            </a:fld>
            <a:endParaRPr lang="en-US" altLang="en-US" dirty="0"/>
          </a:p>
        </p:txBody>
      </p:sp>
    </p:spTree>
    <p:extLst>
      <p:ext uri="{BB962C8B-B14F-4D97-AF65-F5344CB8AC3E}">
        <p14:creationId xmlns:p14="http://schemas.microsoft.com/office/powerpoint/2010/main" val="2314824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tap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75" y="209550"/>
            <a:ext cx="3065463"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7748" y="5147429"/>
            <a:ext cx="8865129" cy="793518"/>
          </a:xfrm>
        </p:spPr>
        <p:txBody>
          <a:bodyPr anchor="b"/>
          <a:lstStyle>
            <a:lvl1pPr algn="ctr">
              <a:defRPr sz="3968"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348787" y="655173"/>
            <a:ext cx="5372973" cy="4031827"/>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527"/>
            </a:lvl1pPr>
            <a:lvl2pPr marL="503920" indent="0">
              <a:buNone/>
              <a:defRPr sz="3086"/>
            </a:lvl2pPr>
            <a:lvl3pPr marL="1007838" indent="0">
              <a:buNone/>
              <a:defRPr sz="2646"/>
            </a:lvl3pPr>
            <a:lvl4pPr marL="1511758" indent="0">
              <a:buNone/>
              <a:defRPr sz="2205"/>
            </a:lvl4pPr>
            <a:lvl5pPr marL="2015677" indent="0">
              <a:buNone/>
              <a:defRPr sz="2205"/>
            </a:lvl5pPr>
            <a:lvl6pPr marL="2519597" indent="0">
              <a:buNone/>
              <a:defRPr sz="2205"/>
            </a:lvl6pPr>
            <a:lvl7pPr marL="3023515" indent="0">
              <a:buNone/>
              <a:defRPr sz="2205"/>
            </a:lvl7pPr>
            <a:lvl8pPr marL="3527435" indent="0">
              <a:buNone/>
              <a:defRPr sz="2205"/>
            </a:lvl8pPr>
            <a:lvl9pPr marL="4031354" indent="0">
              <a:buNone/>
              <a:defRPr sz="2205"/>
            </a:lvl9pPr>
          </a:lstStyle>
          <a:p>
            <a:pPr lvl="0"/>
            <a:r>
              <a:rPr lang="en-US" noProof="0" dirty="0"/>
              <a:t>Click icon to add picture</a:t>
            </a:r>
          </a:p>
        </p:txBody>
      </p:sp>
      <p:sp>
        <p:nvSpPr>
          <p:cNvPr id="4" name="Text Placeholder 3"/>
          <p:cNvSpPr>
            <a:spLocks noGrp="1"/>
          </p:cNvSpPr>
          <p:nvPr>
            <p:ph type="body" sz="half" idx="2"/>
          </p:nvPr>
        </p:nvSpPr>
        <p:spPr>
          <a:xfrm>
            <a:off x="1344084" y="5970307"/>
            <a:ext cx="7392458" cy="664835"/>
          </a:xfrm>
        </p:spPr>
        <p:txBody>
          <a:bodyPr>
            <a:normAutofit/>
          </a:bodyPr>
          <a:lstStyle>
            <a:lvl1pPr marL="0" indent="0" algn="ctr">
              <a:buNone/>
              <a:defRPr sz="1764"/>
            </a:lvl1pPr>
            <a:lvl2pPr marL="503920" indent="0">
              <a:buNone/>
              <a:defRPr sz="1323"/>
            </a:lvl2pPr>
            <a:lvl3pPr marL="1007838" indent="0">
              <a:buNone/>
              <a:defRPr sz="1102"/>
            </a:lvl3pPr>
            <a:lvl4pPr marL="1511758" indent="0">
              <a:buNone/>
              <a:defRPr sz="992"/>
            </a:lvl4pPr>
            <a:lvl5pPr marL="2015677" indent="0">
              <a:buNone/>
              <a:defRPr sz="992"/>
            </a:lvl5pPr>
            <a:lvl6pPr marL="2519597" indent="0">
              <a:buNone/>
              <a:defRPr sz="992"/>
            </a:lvl6pPr>
            <a:lvl7pPr marL="3023515" indent="0">
              <a:buNone/>
              <a:defRPr sz="992"/>
            </a:lvl7pPr>
            <a:lvl8pPr marL="3527435" indent="0">
              <a:buNone/>
              <a:defRPr sz="992"/>
            </a:lvl8pPr>
            <a:lvl9pPr marL="4031354" indent="0">
              <a:buNone/>
              <a:defRPr sz="992"/>
            </a:lvl9pPr>
          </a:lstStyle>
          <a:p>
            <a:pPr lvl="0"/>
            <a:r>
              <a:rPr lang="en-US"/>
              <a:t>Click to edit Master text styles</a:t>
            </a:r>
          </a:p>
        </p:txBody>
      </p:sp>
      <p:sp>
        <p:nvSpPr>
          <p:cNvPr id="6" name="Date Placeholder 4"/>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7" name="Footer Placeholder 5"/>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8" name="Slide Number Placeholder 6"/>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9FF9B7B9-43F2-4022-8DC7-EB8BCEE8D8C9}" type="slidenum">
              <a:rPr lang="en-US" altLang="en-US"/>
              <a:pPr>
                <a:defRPr/>
              </a:pPr>
              <a:t>‹#›</a:t>
            </a:fld>
            <a:endParaRPr lang="en-US" altLang="en-US" dirty="0"/>
          </a:p>
        </p:txBody>
      </p:sp>
    </p:spTree>
    <p:extLst>
      <p:ext uri="{BB962C8B-B14F-4D97-AF65-F5344CB8AC3E}">
        <p14:creationId xmlns:p14="http://schemas.microsoft.com/office/powerpoint/2010/main" val="1080299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5" name="Footer Placeholder 4"/>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28750AFE-D626-49F9-9F56-EE63E64A184B}" type="slidenum">
              <a:rPr lang="en-US" altLang="en-US"/>
              <a:pPr>
                <a:defRPr/>
              </a:pPr>
              <a:t>‹#›</a:t>
            </a:fld>
            <a:endParaRPr lang="en-US" altLang="en-US" dirty="0"/>
          </a:p>
        </p:txBody>
      </p:sp>
    </p:spTree>
    <p:extLst>
      <p:ext uri="{BB962C8B-B14F-4D97-AF65-F5344CB8AC3E}">
        <p14:creationId xmlns:p14="http://schemas.microsoft.com/office/powerpoint/2010/main" val="1408505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606580"/>
            <a:ext cx="2164424" cy="60291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748" y="923959"/>
            <a:ext cx="6512983" cy="5711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5" name="Footer Placeholder 4"/>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57563D24-3417-409B-847A-3C4E158ED78B}" type="slidenum">
              <a:rPr lang="en-US" altLang="en-US"/>
              <a:pPr>
                <a:defRPr/>
              </a:pPr>
              <a:t>‹#›</a:t>
            </a:fld>
            <a:endParaRPr lang="en-US" altLang="en-US" dirty="0"/>
          </a:p>
        </p:txBody>
      </p:sp>
    </p:spTree>
    <p:extLst>
      <p:ext uri="{BB962C8B-B14F-4D97-AF65-F5344CB8AC3E}">
        <p14:creationId xmlns:p14="http://schemas.microsoft.com/office/powerpoint/2010/main" val="3769679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56047" y="671971"/>
            <a:ext cx="8568531" cy="1259946"/>
          </a:xfrm>
        </p:spPr>
        <p:txBody>
          <a:bodyPr/>
          <a:lstStyle/>
          <a:p>
            <a:r>
              <a:rPr lang="en-US"/>
              <a:t>Click to edit Master title style</a:t>
            </a:r>
            <a:endParaRPr lang="en-AU"/>
          </a:p>
        </p:txBody>
      </p:sp>
      <p:sp>
        <p:nvSpPr>
          <p:cNvPr id="3" name="Text Placeholder 2"/>
          <p:cNvSpPr>
            <a:spLocks noGrp="1"/>
          </p:cNvSpPr>
          <p:nvPr>
            <p:ph type="body" sz="half" idx="1"/>
          </p:nvPr>
        </p:nvSpPr>
        <p:spPr>
          <a:xfrm>
            <a:off x="756047" y="2183906"/>
            <a:ext cx="4200260"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lipArt Placeholder 3"/>
          <p:cNvSpPr>
            <a:spLocks noGrp="1"/>
          </p:cNvSpPr>
          <p:nvPr>
            <p:ph type="clipArt" sz="half" idx="2"/>
          </p:nvPr>
        </p:nvSpPr>
        <p:spPr>
          <a:xfrm>
            <a:off x="5124318" y="2183906"/>
            <a:ext cx="4200260" cy="4535805"/>
          </a:xfrm>
        </p:spPr>
        <p:txBody>
          <a:bodyPr rtlCol="0">
            <a:normAutofit/>
          </a:bodyPr>
          <a:lstStyle/>
          <a:p>
            <a:pPr lvl="0"/>
            <a:endParaRPr lang="en-AU" noProof="0" dirty="0"/>
          </a:p>
        </p:txBody>
      </p:sp>
      <p:sp>
        <p:nvSpPr>
          <p:cNvPr id="5" name="Date Placeholder 4"/>
          <p:cNvSpPr>
            <a:spLocks noGrp="1"/>
          </p:cNvSpPr>
          <p:nvPr>
            <p:ph type="dt" sz="half" idx="10"/>
          </p:nvPr>
        </p:nvSpPr>
        <p:spPr>
          <a:xfrm>
            <a:off x="755650" y="6888163"/>
            <a:ext cx="2100263" cy="503237"/>
          </a:xfrm>
        </p:spPr>
        <p:txBody>
          <a:bodyPr/>
          <a:lstStyle>
            <a:lvl1pPr defTabSz="444500">
              <a:defRPr>
                <a:ea typeface="ＭＳ Ｐゴシック" panose="020B0600070205080204" pitchFamily="50" charset="-128"/>
              </a:defRPr>
            </a:lvl1pPr>
          </a:lstStyle>
          <a:p>
            <a:pPr>
              <a:defRPr/>
            </a:pPr>
            <a:endParaRPr lang="en-US" altLang="en-US"/>
          </a:p>
        </p:txBody>
      </p:sp>
      <p:sp>
        <p:nvSpPr>
          <p:cNvPr id="6" name="Footer Placeholder 5"/>
          <p:cNvSpPr>
            <a:spLocks noGrp="1"/>
          </p:cNvSpPr>
          <p:nvPr>
            <p:ph type="ftr" sz="quarter" idx="11"/>
          </p:nvPr>
        </p:nvSpPr>
        <p:spPr>
          <a:xfrm>
            <a:off x="3444875" y="6888163"/>
            <a:ext cx="3190875" cy="503237"/>
          </a:xfrm>
        </p:spPr>
        <p:txBody>
          <a:bodyPr/>
          <a:lstStyle>
            <a:lvl1pPr defTabSz="444500">
              <a:defRPr>
                <a:ea typeface="ＭＳ Ｐゴシック" panose="020B0600070205080204" pitchFamily="50" charset="-128"/>
              </a:defRPr>
            </a:lvl1pPr>
          </a:lstStyle>
          <a:p>
            <a:pPr>
              <a:defRPr/>
            </a:pPr>
            <a:endParaRPr lang="en-US" altLang="en-US"/>
          </a:p>
        </p:txBody>
      </p:sp>
      <p:sp>
        <p:nvSpPr>
          <p:cNvPr id="7" name="Slide Number Placeholder 6"/>
          <p:cNvSpPr>
            <a:spLocks noGrp="1"/>
          </p:cNvSpPr>
          <p:nvPr>
            <p:ph type="sldNum" sz="quarter" idx="12"/>
          </p:nvPr>
        </p:nvSpPr>
        <p:spPr>
          <a:xfrm>
            <a:off x="7224713" y="6888163"/>
            <a:ext cx="2100262" cy="503237"/>
          </a:xfrm>
        </p:spPr>
        <p:txBody>
          <a:bodyPr/>
          <a:lstStyle>
            <a:lvl1pPr defTabSz="444500">
              <a:defRPr>
                <a:ea typeface="ＭＳ Ｐゴシック" panose="020B0600070205080204" pitchFamily="50" charset="-128"/>
              </a:defRPr>
            </a:lvl1pPr>
          </a:lstStyle>
          <a:p>
            <a:pPr>
              <a:defRPr/>
            </a:pPr>
            <a:fld id="{0E0BCD55-375C-4E8C-8816-FDFBDA09888A}" type="slidenum">
              <a:rPr lang="en-AU" altLang="en-US"/>
              <a:pPr>
                <a:defRPr/>
              </a:pPr>
              <a:t>‹#›</a:t>
            </a:fld>
            <a:endParaRPr lang="en-AU" altLang="en-US" dirty="0"/>
          </a:p>
        </p:txBody>
      </p:sp>
    </p:spTree>
    <p:extLst>
      <p:ext uri="{BB962C8B-B14F-4D97-AF65-F5344CB8AC3E}">
        <p14:creationId xmlns:p14="http://schemas.microsoft.com/office/powerpoint/2010/main" val="949048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321986"/>
            <a:ext cx="9072563" cy="1525934"/>
          </a:xfrm>
        </p:spPr>
        <p:txBody>
          <a:bodyPr/>
          <a:lstStyle/>
          <a:p>
            <a:r>
              <a:rPr lang="en-US"/>
              <a:t>Click to edit Master title style</a:t>
            </a:r>
            <a:endParaRPr lang="en-AU"/>
          </a:p>
        </p:txBody>
      </p:sp>
      <p:sp>
        <p:nvSpPr>
          <p:cNvPr id="3" name="Text Placeholder 2"/>
          <p:cNvSpPr>
            <a:spLocks noGrp="1"/>
          </p:cNvSpPr>
          <p:nvPr>
            <p:ph type="body" sz="half" idx="1"/>
          </p:nvPr>
        </p:nvSpPr>
        <p:spPr>
          <a:xfrm>
            <a:off x="504031" y="2099911"/>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124318" y="2099911"/>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503238" y="6884988"/>
            <a:ext cx="2352675" cy="523875"/>
          </a:xfrm>
        </p:spPr>
        <p:txBody>
          <a:bodyPr/>
          <a:lstStyle>
            <a:lvl1pPr defTabSz="444500">
              <a:defRPr>
                <a:ea typeface="ＭＳ Ｐゴシック" panose="020B0600070205080204" pitchFamily="50" charset="-128"/>
              </a:defRPr>
            </a:lvl1pPr>
          </a:lstStyle>
          <a:p>
            <a:pPr>
              <a:defRPr/>
            </a:pPr>
            <a:endParaRPr lang="en-US" altLang="en-US"/>
          </a:p>
        </p:txBody>
      </p:sp>
      <p:sp>
        <p:nvSpPr>
          <p:cNvPr id="6" name="Footer Placeholder 5"/>
          <p:cNvSpPr>
            <a:spLocks noGrp="1"/>
          </p:cNvSpPr>
          <p:nvPr>
            <p:ph type="ftr" sz="quarter" idx="11"/>
          </p:nvPr>
        </p:nvSpPr>
        <p:spPr>
          <a:xfrm>
            <a:off x="3444875" y="6884988"/>
            <a:ext cx="3190875" cy="523875"/>
          </a:xfrm>
        </p:spPr>
        <p:txBody>
          <a:bodyPr/>
          <a:lstStyle>
            <a:lvl1pPr defTabSz="444500">
              <a:defRPr>
                <a:ea typeface="ＭＳ Ｐゴシック" panose="020B0600070205080204" pitchFamily="50" charset="-128"/>
              </a:defRPr>
            </a:lvl1pPr>
          </a:lstStyle>
          <a:p>
            <a:pPr>
              <a:defRPr/>
            </a:pPr>
            <a:endParaRPr lang="en-US" altLang="en-US"/>
          </a:p>
        </p:txBody>
      </p:sp>
      <p:sp>
        <p:nvSpPr>
          <p:cNvPr id="7" name="Slide Number Placeholder 6"/>
          <p:cNvSpPr>
            <a:spLocks noGrp="1"/>
          </p:cNvSpPr>
          <p:nvPr>
            <p:ph type="sldNum" sz="quarter" idx="12"/>
          </p:nvPr>
        </p:nvSpPr>
        <p:spPr>
          <a:xfrm>
            <a:off x="7224713" y="6884988"/>
            <a:ext cx="2352675" cy="523875"/>
          </a:xfrm>
        </p:spPr>
        <p:txBody>
          <a:bodyPr/>
          <a:lstStyle>
            <a:lvl1pPr defTabSz="444500">
              <a:defRPr>
                <a:ea typeface="ＭＳ Ｐゴシック" panose="020B0600070205080204" pitchFamily="50" charset="-128"/>
              </a:defRPr>
            </a:lvl1pPr>
          </a:lstStyle>
          <a:p>
            <a:pPr>
              <a:defRPr/>
            </a:pPr>
            <a:fld id="{B4FCE050-A0D3-4B62-9B8D-3799EB8BE7A3}" type="slidenum">
              <a:rPr lang="en-US" altLang="en-US"/>
              <a:pPr>
                <a:defRPr/>
              </a:pPr>
              <a:t>‹#›</a:t>
            </a:fld>
            <a:endParaRPr lang="en-US" altLang="en-US"/>
          </a:p>
        </p:txBody>
      </p:sp>
    </p:spTree>
    <p:extLst>
      <p:ext uri="{BB962C8B-B14F-4D97-AF65-F5344CB8AC3E}">
        <p14:creationId xmlns:p14="http://schemas.microsoft.com/office/powerpoint/2010/main" val="1107436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cstate="print">
            <a:duotone>
              <a:prstClr val="black"/>
              <a:schemeClr val="tx2">
                <a:tint val="45000"/>
                <a:satMod val="400000"/>
              </a:schemeClr>
            </a:duotone>
            <a:lum bright="2000"/>
          </a:blip>
          <a:srcRect/>
          <a:stretch>
            <a:fillRect/>
          </a:stretch>
        </p:blipFill>
        <p:spPr bwMode="auto">
          <a:xfrm>
            <a:off x="0" y="0"/>
            <a:ext cx="10080625" cy="7559675"/>
          </a:xfrm>
          <a:prstGeom prst="rect">
            <a:avLst/>
          </a:prstGeom>
          <a:noFill/>
        </p:spPr>
      </p:pic>
      <p:grpSp>
        <p:nvGrpSpPr>
          <p:cNvPr id="5" name="Group 8"/>
          <p:cNvGrpSpPr>
            <a:grpSpLocks/>
          </p:cNvGrpSpPr>
          <p:nvPr/>
        </p:nvGrpSpPr>
        <p:grpSpPr bwMode="auto">
          <a:xfrm rot="-1066324">
            <a:off x="681038" y="4324350"/>
            <a:ext cx="2767012" cy="2786063"/>
            <a:chOff x="494947" y="417279"/>
            <a:chExt cx="2417578" cy="2421351"/>
          </a:xfrm>
        </p:grpSpPr>
        <p:sp>
          <p:nvSpPr>
            <p:cNvPr id="6" name="Freeform 5"/>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1007943">
                <a:defRPr/>
              </a:pPr>
              <a:endParaRPr lang="en-US" altLang="en-US" sz="1984" dirty="0">
                <a:solidFill>
                  <a:srgbClr val="FFFFFF"/>
                </a:solidFill>
                <a:latin typeface="ＭＳ 明朝" panose="02020609040205080304" pitchFamily="17" charset="-128"/>
              </a:endParaRPr>
            </a:p>
          </p:txBody>
        </p:sp>
        <p:sp>
          <p:nvSpPr>
            <p:cNvPr id="7" name="Rectangle 6"/>
            <p:cNvSpPr/>
            <p:nvPr/>
          </p:nvSpPr>
          <p:spPr>
            <a:xfrm>
              <a:off x="590460" y="416912"/>
              <a:ext cx="2321874" cy="2320633"/>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1007943">
                <a:defRPr/>
              </a:pPr>
              <a:endParaRPr lang="en-US" altLang="en-US" sz="1984" dirty="0">
                <a:solidFill>
                  <a:srgbClr val="FFFFFF"/>
                </a:solidFill>
                <a:latin typeface="ＭＳ 明朝" panose="02020609040205080304" pitchFamily="17" charset="-128"/>
              </a:endParaRPr>
            </a:p>
          </p:txBody>
        </p:sp>
        <p:pic>
          <p:nvPicPr>
            <p:cNvPr id="8" name="Picture 11"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56" y="43604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932" y="228241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3" descr="TitleCar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43346">
            <a:off x="3148013" y="2852738"/>
            <a:ext cx="6365875"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verBand.png"/>
          <p:cNvPicPr>
            <a:picLocks noChangeAspect="1"/>
          </p:cNvPicPr>
          <p:nvPr/>
        </p:nvPicPr>
        <p:blipFill>
          <a:blip r:embed="rId5"/>
          <a:srcRect/>
          <a:stretch>
            <a:fillRect/>
          </a:stretch>
        </p:blipFill>
        <p:spPr bwMode="auto">
          <a:xfrm>
            <a:off x="0" y="6481763"/>
            <a:ext cx="10080625" cy="363537"/>
          </a:xfrm>
          <a:prstGeom prst="rect">
            <a:avLst/>
          </a:prstGeom>
          <a:noFill/>
          <a:ln>
            <a:noFill/>
          </a:ln>
          <a:effectLst>
            <a:outerShdw blurRad="63500" dist="38100" dir="5400000" algn="t" rotWithShape="0">
              <a:srgbClr val="000000">
                <a:alpha val="5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rot="360000">
            <a:off x="3681907" y="3324352"/>
            <a:ext cx="5343523" cy="1763397"/>
          </a:xfrm>
        </p:spPr>
        <p:txBody>
          <a:bodyPr anchor="b"/>
          <a:lstStyle>
            <a:lvl1pPr>
              <a:defRPr sz="5291">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528329" y="5254644"/>
            <a:ext cx="5331857" cy="1147339"/>
          </a:xfrm>
        </p:spPr>
        <p:txBody>
          <a:bodyPr>
            <a:normAutofit/>
          </a:bodyPr>
          <a:lstStyle>
            <a:lvl1pPr marL="0" indent="0" algn="ctr">
              <a:buNone/>
              <a:defRPr sz="1984">
                <a:solidFill>
                  <a:srgbClr val="000100"/>
                </a:solidFil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a:t>Click to edit Master subtitle style</a:t>
            </a:r>
            <a:endParaRPr lang="en-US" dirty="0"/>
          </a:p>
        </p:txBody>
      </p:sp>
      <p:sp>
        <p:nvSpPr>
          <p:cNvPr id="12" name="Date Placeholder 3"/>
          <p:cNvSpPr>
            <a:spLocks noGrp="1"/>
          </p:cNvSpPr>
          <p:nvPr>
            <p:ph type="dt" sz="half" idx="10"/>
          </p:nvPr>
        </p:nvSpPr>
        <p:spPr>
          <a:xfrm rot="20520000">
            <a:off x="1062038" y="5578475"/>
            <a:ext cx="2170112" cy="590550"/>
          </a:xfrm>
        </p:spPr>
        <p:txBody>
          <a:bodyPr anchor="t"/>
          <a:lstStyle>
            <a:lvl1pPr algn="ctr" defTabSz="444500">
              <a:defRPr sz="2425">
                <a:solidFill>
                  <a:srgbClr val="A63212"/>
                </a:solidFill>
                <a:ea typeface="ＭＳ Ｐゴシック" panose="020B0600070205080204" pitchFamily="50" charset="-128"/>
              </a:defRPr>
            </a:lvl1pPr>
          </a:lstStyle>
          <a:p>
            <a:pPr>
              <a:defRPr/>
            </a:pPr>
            <a:endParaRPr lang="en-US" altLang="en-US"/>
          </a:p>
        </p:txBody>
      </p:sp>
      <p:sp>
        <p:nvSpPr>
          <p:cNvPr id="13" name="Footer Placeholder 4"/>
          <p:cNvSpPr>
            <a:spLocks noGrp="1"/>
          </p:cNvSpPr>
          <p:nvPr>
            <p:ph type="ftr" sz="quarter" idx="11"/>
          </p:nvPr>
        </p:nvSpPr>
        <p:spPr>
          <a:xfrm rot="20520000">
            <a:off x="714375" y="4559300"/>
            <a:ext cx="2298700" cy="919163"/>
          </a:xfrm>
        </p:spPr>
        <p:txBody>
          <a:bodyPr/>
          <a:lstStyle>
            <a:lvl1pPr algn="l" defTabSz="444500">
              <a:defRPr sz="1764">
                <a:solidFill>
                  <a:srgbClr val="273359"/>
                </a:solidFill>
                <a:ea typeface="ＭＳ Ｐゴシック" panose="020B0600070205080204" pitchFamily="50" charset="-128"/>
              </a:defRPr>
            </a:lvl1pPr>
          </a:lstStyle>
          <a:p>
            <a:pPr>
              <a:defRPr/>
            </a:pPr>
            <a:endParaRPr lang="en-US" altLang="en-US"/>
          </a:p>
        </p:txBody>
      </p:sp>
      <p:sp>
        <p:nvSpPr>
          <p:cNvPr id="14" name="Slide Number Placeholder 5"/>
          <p:cNvSpPr>
            <a:spLocks noGrp="1"/>
          </p:cNvSpPr>
          <p:nvPr>
            <p:ph type="sldNum" sz="quarter" idx="12"/>
          </p:nvPr>
        </p:nvSpPr>
        <p:spPr>
          <a:xfrm rot="20520000">
            <a:off x="2184400" y="6073775"/>
            <a:ext cx="812800" cy="469900"/>
          </a:xfrm>
        </p:spPr>
        <p:txBody>
          <a:bodyPr/>
          <a:lstStyle>
            <a:lvl1pPr defTabSz="444500">
              <a:defRPr>
                <a:solidFill>
                  <a:srgbClr val="7D260E"/>
                </a:solidFill>
                <a:ea typeface="ＭＳ Ｐゴシック" panose="020B0600070205080204" pitchFamily="50" charset="-128"/>
              </a:defRPr>
            </a:lvl1pPr>
          </a:lstStyle>
          <a:p>
            <a:pPr>
              <a:defRPr/>
            </a:pPr>
            <a:fld id="{431CAA1C-2938-442F-AB9E-37C4CA33D946}" type="slidenum">
              <a:rPr lang="en-US" altLang="en-US"/>
              <a:pPr>
                <a:defRPr/>
              </a:pPr>
              <a:t>‹#›</a:t>
            </a:fld>
            <a:endParaRPr lang="en-US" altLang="en-US" dirty="0"/>
          </a:p>
        </p:txBody>
      </p:sp>
    </p:spTree>
    <p:extLst>
      <p:ext uri="{BB962C8B-B14F-4D97-AF65-F5344CB8AC3E}">
        <p14:creationId xmlns:p14="http://schemas.microsoft.com/office/powerpoint/2010/main" val="4133677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7290" y="2246905"/>
            <a:ext cx="8549280" cy="4355563"/>
          </a:xfrm>
        </p:spPr>
        <p:txBody>
          <a:bodyPr/>
          <a:lstStyle>
            <a:lvl1pPr marL="251960" indent="-251960">
              <a:buFont typeface="Arial" panose="020B0604020202020204" pitchFamily="34" charset="0"/>
              <a:buChar char="•"/>
              <a:defRPr/>
            </a:lvl1pPr>
            <a:lvl2pPr marL="614152" indent="-251960">
              <a:buFont typeface="Arial" panose="020B0604020202020204" pitchFamily="34" charset="0"/>
              <a:buChar char="•"/>
              <a:defRPr/>
            </a:lvl2pPr>
            <a:lvl3pPr marL="906355" indent="-201218">
              <a:buFont typeface="Arial" panose="020B0604020202020204" pitchFamily="34" charset="0"/>
              <a:buChar char="•"/>
              <a:defRPr/>
            </a:lvl3pPr>
            <a:lvl4pPr marL="1209057" indent="-201218">
              <a:buFont typeface="Arial" panose="020B0604020202020204" pitchFamily="34" charset="0"/>
              <a:buChar char="•"/>
              <a:defRPr/>
            </a:lvl4pPr>
            <a:lvl5pPr marL="1560750" indent="-20121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5" name="Footer Placeholder 4"/>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5752DCAD-1ECA-4685-9ED6-958547E88748}" type="slidenum">
              <a:rPr lang="en-US" altLang="en-US"/>
              <a:pPr>
                <a:defRPr/>
              </a:pPr>
              <a:t>‹#›</a:t>
            </a:fld>
            <a:endParaRPr lang="en-US" altLang="en-US" dirty="0"/>
          </a:p>
        </p:txBody>
      </p:sp>
    </p:spTree>
    <p:extLst>
      <p:ext uri="{BB962C8B-B14F-4D97-AF65-F5344CB8AC3E}">
        <p14:creationId xmlns:p14="http://schemas.microsoft.com/office/powerpoint/2010/main" val="893545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7750" y="1651260"/>
            <a:ext cx="8865128" cy="2311840"/>
          </a:xfrm>
        </p:spPr>
        <p:txBody>
          <a:bodyPr anchor="b"/>
          <a:lstStyle>
            <a:lvl1pPr algn="ctr">
              <a:defRPr sz="5291" b="0" cap="none"/>
            </a:lvl1pPr>
          </a:lstStyle>
          <a:p>
            <a:r>
              <a:rPr lang="en-US"/>
              <a:t>Click to edit Master title style</a:t>
            </a:r>
            <a:endParaRPr lang="en-US" dirty="0"/>
          </a:p>
        </p:txBody>
      </p:sp>
      <p:sp>
        <p:nvSpPr>
          <p:cNvPr id="3" name="Text Placeholder 2"/>
          <p:cNvSpPr>
            <a:spLocks noGrp="1"/>
          </p:cNvSpPr>
          <p:nvPr>
            <p:ph type="body" idx="1"/>
          </p:nvPr>
        </p:nvSpPr>
        <p:spPr>
          <a:xfrm>
            <a:off x="924058" y="4138535"/>
            <a:ext cx="8232512" cy="1653678"/>
          </a:xfrm>
        </p:spPr>
        <p:txBody>
          <a:bodyPr/>
          <a:lstStyle>
            <a:lvl1pPr marL="0" indent="0" algn="ctr">
              <a:buNone/>
              <a:defRPr sz="2205">
                <a:solidFill>
                  <a:schemeClr val="tx1">
                    <a:tint val="75000"/>
                  </a:schemeClr>
                </a:solidFill>
              </a:defRPr>
            </a:lvl1pPr>
            <a:lvl2pPr marL="503920" indent="0">
              <a:buNone/>
              <a:defRPr sz="1984">
                <a:solidFill>
                  <a:schemeClr val="tx1">
                    <a:tint val="75000"/>
                  </a:schemeClr>
                </a:solidFill>
              </a:defRPr>
            </a:lvl2pPr>
            <a:lvl3pPr marL="1007838" indent="0">
              <a:buNone/>
              <a:defRPr sz="1764">
                <a:solidFill>
                  <a:schemeClr val="tx1">
                    <a:tint val="75000"/>
                  </a:schemeClr>
                </a:solidFill>
              </a:defRPr>
            </a:lvl3pPr>
            <a:lvl4pPr marL="1511758" indent="0">
              <a:buNone/>
              <a:defRPr sz="1543">
                <a:solidFill>
                  <a:schemeClr val="tx1">
                    <a:tint val="75000"/>
                  </a:schemeClr>
                </a:solidFill>
              </a:defRPr>
            </a:lvl4pPr>
            <a:lvl5pPr marL="2015677" indent="0">
              <a:buNone/>
              <a:defRPr sz="1543">
                <a:solidFill>
                  <a:schemeClr val="tx1">
                    <a:tint val="75000"/>
                  </a:schemeClr>
                </a:solidFill>
              </a:defRPr>
            </a:lvl5pPr>
            <a:lvl6pPr marL="2519597" indent="0">
              <a:buNone/>
              <a:defRPr sz="1543">
                <a:solidFill>
                  <a:schemeClr val="tx1">
                    <a:tint val="75000"/>
                  </a:schemeClr>
                </a:solidFill>
              </a:defRPr>
            </a:lvl6pPr>
            <a:lvl7pPr marL="3023515" indent="0">
              <a:buNone/>
              <a:defRPr sz="1543">
                <a:solidFill>
                  <a:schemeClr val="tx1">
                    <a:tint val="75000"/>
                  </a:schemeClr>
                </a:solidFill>
              </a:defRPr>
            </a:lvl7pPr>
            <a:lvl8pPr marL="3527435" indent="0">
              <a:buNone/>
              <a:defRPr sz="1543">
                <a:solidFill>
                  <a:schemeClr val="tx1">
                    <a:tint val="75000"/>
                  </a:schemeClr>
                </a:solidFill>
              </a:defRPr>
            </a:lvl8pPr>
            <a:lvl9pPr marL="4031354" indent="0">
              <a:buNone/>
              <a:defRPr sz="15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5" name="Footer Placeholder 4"/>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541EA276-1F21-445F-B299-0F18F825E3CE}" type="slidenum">
              <a:rPr lang="en-US" altLang="en-US"/>
              <a:pPr>
                <a:defRPr/>
              </a:pPr>
              <a:t>‹#›</a:t>
            </a:fld>
            <a:endParaRPr lang="en-US" altLang="en-US" dirty="0"/>
          </a:p>
        </p:txBody>
      </p:sp>
    </p:spTree>
    <p:extLst>
      <p:ext uri="{BB962C8B-B14F-4D97-AF65-F5344CB8AC3E}">
        <p14:creationId xmlns:p14="http://schemas.microsoft.com/office/powerpoint/2010/main" val="2785390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927418" y="2247743"/>
            <a:ext cx="4032250" cy="4354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5120958" y="2247743"/>
            <a:ext cx="4032250" cy="4354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6" name="Footer Placeholder 4"/>
          <p:cNvSpPr>
            <a:spLocks noGrp="1"/>
          </p:cNvSpPr>
          <p:nvPr>
            <p:ph type="ftr" sz="quarter" idx="16"/>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7" name="Slide Number Placeholder 5"/>
          <p:cNvSpPr>
            <a:spLocks noGrp="1"/>
          </p:cNvSpPr>
          <p:nvPr>
            <p:ph type="sldNum" sz="quarter" idx="17"/>
          </p:nvPr>
        </p:nvSpPr>
        <p:spPr/>
        <p:txBody>
          <a:bodyPr/>
          <a:lstStyle>
            <a:lvl1pPr defTabSz="444500">
              <a:defRPr>
                <a:ea typeface="ＭＳ Ｐゴシック" panose="020B0600070205080204" pitchFamily="50" charset="-128"/>
              </a:defRPr>
            </a:lvl1pPr>
          </a:lstStyle>
          <a:p>
            <a:pPr>
              <a:defRPr/>
            </a:pPr>
            <a:fld id="{69632EE6-4729-4BE1-8DE1-2B335836BFC2}" type="slidenum">
              <a:rPr lang="en-US" altLang="en-US"/>
              <a:pPr>
                <a:defRPr/>
              </a:pPr>
              <a:t>‹#›</a:t>
            </a:fld>
            <a:endParaRPr lang="en-US" altLang="en-US" dirty="0"/>
          </a:p>
        </p:txBody>
      </p:sp>
    </p:spTree>
    <p:extLst>
      <p:ext uri="{BB962C8B-B14F-4D97-AF65-F5344CB8AC3E}">
        <p14:creationId xmlns:p14="http://schemas.microsoft.com/office/powerpoint/2010/main" val="116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87793" y="1884670"/>
            <a:ext cx="8694539" cy="3144614"/>
          </a:xfrm>
        </p:spPr>
        <p:txBody>
          <a:bodyPr anchor="b"/>
          <a:lstStyle>
            <a:lvl1pPr>
              <a:defRPr sz="5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87793" y="5059037"/>
            <a:ext cx="8694539" cy="1653678"/>
          </a:xfrm>
        </p:spPr>
        <p:txBody>
          <a:bodyPr/>
          <a:lstStyle>
            <a:lvl1pPr marL="0" indent="0">
              <a:buNone/>
              <a:defRPr sz="2000">
                <a:solidFill>
                  <a:schemeClr val="tx1">
                    <a:tint val="75000"/>
                  </a:schemeClr>
                </a:solidFill>
              </a:defRPr>
            </a:lvl1pPr>
            <a:lvl2pPr marL="376601" indent="0">
              <a:buNone/>
              <a:defRPr sz="1700">
                <a:solidFill>
                  <a:schemeClr val="tx1">
                    <a:tint val="75000"/>
                  </a:schemeClr>
                </a:solidFill>
              </a:defRPr>
            </a:lvl2pPr>
            <a:lvl3pPr marL="753210" indent="0">
              <a:buNone/>
              <a:defRPr sz="1400">
                <a:solidFill>
                  <a:schemeClr val="tx1">
                    <a:tint val="75000"/>
                  </a:schemeClr>
                </a:solidFill>
              </a:defRPr>
            </a:lvl3pPr>
            <a:lvl4pPr marL="1129809" indent="0">
              <a:buNone/>
              <a:defRPr sz="1300">
                <a:solidFill>
                  <a:schemeClr val="tx1">
                    <a:tint val="75000"/>
                  </a:schemeClr>
                </a:solidFill>
              </a:defRPr>
            </a:lvl4pPr>
            <a:lvl5pPr marL="1506421" indent="0">
              <a:buNone/>
              <a:defRPr sz="1300">
                <a:solidFill>
                  <a:schemeClr val="tx1">
                    <a:tint val="75000"/>
                  </a:schemeClr>
                </a:solidFill>
              </a:defRPr>
            </a:lvl5pPr>
            <a:lvl6pPr marL="1883028" indent="0">
              <a:buNone/>
              <a:defRPr sz="1300">
                <a:solidFill>
                  <a:schemeClr val="tx1">
                    <a:tint val="75000"/>
                  </a:schemeClr>
                </a:solidFill>
              </a:defRPr>
            </a:lvl6pPr>
            <a:lvl7pPr marL="2259625" indent="0">
              <a:buNone/>
              <a:defRPr sz="1300">
                <a:solidFill>
                  <a:schemeClr val="tx1">
                    <a:tint val="75000"/>
                  </a:schemeClr>
                </a:solidFill>
              </a:defRPr>
            </a:lvl7pPr>
            <a:lvl8pPr marL="2636232" indent="0">
              <a:buNone/>
              <a:defRPr sz="1300">
                <a:solidFill>
                  <a:schemeClr val="tx1">
                    <a:tint val="75000"/>
                  </a:schemeClr>
                </a:solidFill>
              </a:defRPr>
            </a:lvl8pPr>
            <a:lvl9pPr marL="3012847" indent="0">
              <a:buNone/>
              <a:defRPr sz="13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ACBAD0B9-6730-43D2-BEED-D9779A0A7F8A}" type="slidenum">
              <a:rPr lang="en-US" altLang="en-US"/>
              <a:pPr>
                <a:defRPr/>
              </a:pPr>
              <a:t>‹#›</a:t>
            </a:fld>
            <a:endParaRPr lang="en-US" altLang="en-US"/>
          </a:p>
        </p:txBody>
      </p:sp>
    </p:spTree>
    <p:extLst>
      <p:ext uri="{BB962C8B-B14F-4D97-AF65-F5344CB8AC3E}">
        <p14:creationId xmlns:p14="http://schemas.microsoft.com/office/powerpoint/2010/main" val="906556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4337050" y="4719638"/>
            <a:ext cx="1420813" cy="795337"/>
          </a:xfrm>
          <a:custGeom>
            <a:avLst/>
            <a:gdLst>
              <a:gd name="T0" fmla="*/ 1207811 w 1288494"/>
              <a:gd name="T1" fmla="*/ 1545130 h 722529"/>
              <a:gd name="T2" fmla="*/ 1631243 w 1288494"/>
              <a:gd name="T3" fmla="*/ 1700996 h 722529"/>
              <a:gd name="T4" fmla="*/ 506723 w 1288494"/>
              <a:gd name="T5" fmla="*/ 1050415 h 722529"/>
              <a:gd name="T6" fmla="*/ 3838633 w 1288494"/>
              <a:gd name="T7" fmla="*/ 2222817 h 722529"/>
              <a:gd name="T8" fmla="*/ 124944 w 1288494"/>
              <a:gd name="T9" fmla="*/ 545541 h 722529"/>
              <a:gd name="T10" fmla="*/ 93702 w 1288494"/>
              <a:gd name="T11" fmla="*/ 477774 h 722529"/>
              <a:gd name="T12" fmla="*/ 4411307 w 1288494"/>
              <a:gd name="T13" fmla="*/ 2334643 h 722529"/>
              <a:gd name="T14" fmla="*/ 4387005 w 1288494"/>
              <a:gd name="T15" fmla="*/ 2283811 h 722529"/>
              <a:gd name="T16" fmla="*/ 3741454 w 1288494"/>
              <a:gd name="T17" fmla="*/ 2063565 h 722529"/>
              <a:gd name="T18" fmla="*/ 4404361 w 1288494"/>
              <a:gd name="T19" fmla="*/ 2155047 h 722529"/>
              <a:gd name="T20" fmla="*/ 52059 w 1288494"/>
              <a:gd name="T21" fmla="*/ 365945 h 722529"/>
              <a:gd name="T22" fmla="*/ 10406 w 1288494"/>
              <a:gd name="T23" fmla="*/ 33885 h 722529"/>
              <a:gd name="T24" fmla="*/ 34708 w 1288494"/>
              <a:gd name="T25" fmla="*/ 155873 h 722529"/>
              <a:gd name="T26" fmla="*/ 83299 w 1288494"/>
              <a:gd name="T27" fmla="*/ 349011 h 722529"/>
              <a:gd name="T28" fmla="*/ 211716 w 1288494"/>
              <a:gd name="T29" fmla="*/ 626859 h 722529"/>
              <a:gd name="T30" fmla="*/ 510205 w 1288494"/>
              <a:gd name="T31" fmla="*/ 986032 h 722529"/>
              <a:gd name="T32" fmla="*/ 787857 w 1288494"/>
              <a:gd name="T33" fmla="*/ 1226614 h 722529"/>
              <a:gd name="T34" fmla="*/ 1006514 w 1288494"/>
              <a:gd name="T35" fmla="*/ 1372326 h 722529"/>
              <a:gd name="T36" fmla="*/ 1478533 w 1288494"/>
              <a:gd name="T37" fmla="*/ 1629849 h 722529"/>
              <a:gd name="T38" fmla="*/ 1714537 w 1288494"/>
              <a:gd name="T39" fmla="*/ 1741659 h 722529"/>
              <a:gd name="T40" fmla="*/ 2019966 w 1288494"/>
              <a:gd name="T41" fmla="*/ 1856868 h 722529"/>
              <a:gd name="T42" fmla="*/ 2443398 w 1288494"/>
              <a:gd name="T43" fmla="*/ 1972075 h 722529"/>
              <a:gd name="T44" fmla="*/ 3460327 w 1288494"/>
              <a:gd name="T45" fmla="*/ 2165210 h 722529"/>
              <a:gd name="T46" fmla="*/ 4437334 w 1288494"/>
              <a:gd name="T47" fmla="*/ 2226207 h 722529"/>
              <a:gd name="T48" fmla="*/ 3949698 w 1288494"/>
              <a:gd name="T49" fmla="*/ 2232989 h 722529"/>
              <a:gd name="T50" fmla="*/ 3672037 w 1288494"/>
              <a:gd name="T51" fmla="*/ 2212657 h 722529"/>
              <a:gd name="T52" fmla="*/ 3387443 w 1288494"/>
              <a:gd name="T53" fmla="*/ 2188934 h 722529"/>
              <a:gd name="T54" fmla="*/ 3241665 w 1288494"/>
              <a:gd name="T55" fmla="*/ 2171994 h 722529"/>
              <a:gd name="T56" fmla="*/ 2908478 w 1288494"/>
              <a:gd name="T57" fmla="*/ 2110999 h 722529"/>
              <a:gd name="T58" fmla="*/ 2790470 w 1288494"/>
              <a:gd name="T59" fmla="*/ 2087280 h 722529"/>
              <a:gd name="T60" fmla="*/ 2596109 w 1288494"/>
              <a:gd name="T61" fmla="*/ 2050009 h 722529"/>
              <a:gd name="T62" fmla="*/ 2436465 w 1288494"/>
              <a:gd name="T63" fmla="*/ 2002569 h 722529"/>
              <a:gd name="T64" fmla="*/ 2290682 w 1288494"/>
              <a:gd name="T65" fmla="*/ 1968684 h 722529"/>
              <a:gd name="T66" fmla="*/ 2124094 w 1288494"/>
              <a:gd name="T67" fmla="*/ 1928026 h 722529"/>
              <a:gd name="T68" fmla="*/ 1978317 w 1288494"/>
              <a:gd name="T69" fmla="*/ 1877197 h 722529"/>
              <a:gd name="T70" fmla="*/ 1877671 w 1288494"/>
              <a:gd name="T71" fmla="*/ 1843312 h 722529"/>
              <a:gd name="T72" fmla="*/ 1763134 w 1288494"/>
              <a:gd name="T73" fmla="*/ 1802657 h 722529"/>
              <a:gd name="T74" fmla="*/ 1600012 w 1288494"/>
              <a:gd name="T75" fmla="*/ 1738269 h 722529"/>
              <a:gd name="T76" fmla="*/ 1509775 w 1288494"/>
              <a:gd name="T77" fmla="*/ 1694219 h 722529"/>
              <a:gd name="T78" fmla="*/ 1398707 w 1288494"/>
              <a:gd name="T79" fmla="*/ 1636621 h 722529"/>
              <a:gd name="T80" fmla="*/ 1263352 w 1288494"/>
              <a:gd name="T81" fmla="*/ 1568853 h 722529"/>
              <a:gd name="T82" fmla="*/ 1169635 w 1288494"/>
              <a:gd name="T83" fmla="*/ 1521413 h 722529"/>
              <a:gd name="T84" fmla="*/ 1048163 w 1288494"/>
              <a:gd name="T85" fmla="*/ 1446863 h 722529"/>
              <a:gd name="T86" fmla="*/ 860742 w 1288494"/>
              <a:gd name="T87" fmla="*/ 1324884 h 722529"/>
              <a:gd name="T88" fmla="*/ 753147 w 1288494"/>
              <a:gd name="T89" fmla="*/ 1257113 h 722529"/>
              <a:gd name="T90" fmla="*/ 531025 w 1288494"/>
              <a:gd name="T91" fmla="*/ 1074130 h 722529"/>
              <a:gd name="T92" fmla="*/ 482426 w 1288494"/>
              <a:gd name="T93" fmla="*/ 1019920 h 722529"/>
              <a:gd name="T94" fmla="*/ 472018 w 1288494"/>
              <a:gd name="T95" fmla="*/ 1002983 h 722529"/>
              <a:gd name="T96" fmla="*/ 437315 w 1288494"/>
              <a:gd name="T97" fmla="*/ 972481 h 722529"/>
              <a:gd name="T98" fmla="*/ 388721 w 1288494"/>
              <a:gd name="T99" fmla="*/ 928434 h 722529"/>
              <a:gd name="T100" fmla="*/ 326244 w 1288494"/>
              <a:gd name="T101" fmla="*/ 847111 h 722529"/>
              <a:gd name="T102" fmla="*/ 301964 w 1288494"/>
              <a:gd name="T103" fmla="*/ 816617 h 722529"/>
              <a:gd name="T104" fmla="*/ 249889 w 1288494"/>
              <a:gd name="T105" fmla="*/ 752233 h 722529"/>
              <a:gd name="T106" fmla="*/ 225592 w 1288494"/>
              <a:gd name="T107" fmla="*/ 694628 h 722529"/>
              <a:gd name="T108" fmla="*/ 166599 w 1288494"/>
              <a:gd name="T109" fmla="*/ 609917 h 722529"/>
              <a:gd name="T110" fmla="*/ 131891 w 1288494"/>
              <a:gd name="T111" fmla="*/ 559095 h 722529"/>
              <a:gd name="T112" fmla="*/ 121478 w 1288494"/>
              <a:gd name="T113" fmla="*/ 501484 h 722529"/>
              <a:gd name="T114" fmla="*/ 59003 w 1288494"/>
              <a:gd name="T115" fmla="*/ 352402 h 722529"/>
              <a:gd name="T116" fmla="*/ 17351 w 1288494"/>
              <a:gd name="T117" fmla="*/ 176197 h 722529"/>
              <a:gd name="T118" fmla="*/ 6728 w 1288494"/>
              <a:gd name="T119" fmla="*/ 1059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85" tIns="50392" rIns="100785" bIns="50392"/>
          <a:lstStyle/>
          <a:p>
            <a:endParaRPr lang="ja-JP" altLang="en-US"/>
          </a:p>
        </p:txBody>
      </p:sp>
      <p:sp>
        <p:nvSpPr>
          <p:cNvPr id="8" name="Freeform 33"/>
          <p:cNvSpPr>
            <a:spLocks/>
          </p:cNvSpPr>
          <p:nvPr/>
        </p:nvSpPr>
        <p:spPr bwMode="auto">
          <a:xfrm rot="9377604">
            <a:off x="4327525" y="3656013"/>
            <a:ext cx="1420813" cy="795337"/>
          </a:xfrm>
          <a:custGeom>
            <a:avLst/>
            <a:gdLst>
              <a:gd name="T0" fmla="*/ 52058 w 1288494"/>
              <a:gd name="T1" fmla="*/ 379501 h 722529"/>
              <a:gd name="T2" fmla="*/ 114533 w 1288494"/>
              <a:gd name="T3" fmla="*/ 521824 h 722529"/>
              <a:gd name="T4" fmla="*/ 131891 w 1288494"/>
              <a:gd name="T5" fmla="*/ 555706 h 722529"/>
              <a:gd name="T6" fmla="*/ 177002 w 1288494"/>
              <a:gd name="T7" fmla="*/ 643807 h 722529"/>
              <a:gd name="T8" fmla="*/ 4060760 w 1288494"/>
              <a:gd name="T9" fmla="*/ 2470175 h 722529"/>
              <a:gd name="T10" fmla="*/ 4376594 w 1288494"/>
              <a:gd name="T11" fmla="*/ 2195720 h 722529"/>
              <a:gd name="T12" fmla="*/ 3779632 w 1288494"/>
              <a:gd name="T13" fmla="*/ 2012747 h 722529"/>
              <a:gd name="T14" fmla="*/ 4595257 w 1288494"/>
              <a:gd name="T15" fmla="*/ 2222827 h 722529"/>
              <a:gd name="T16" fmla="*/ 3245132 w 1288494"/>
              <a:gd name="T17" fmla="*/ 2168604 h 722529"/>
              <a:gd name="T18" fmla="*/ 871148 w 1288494"/>
              <a:gd name="T19" fmla="*/ 1284216 h 722529"/>
              <a:gd name="T20" fmla="*/ 1193926 w 1288494"/>
              <a:gd name="T21" fmla="*/ 1534967 h 722529"/>
              <a:gd name="T22" fmla="*/ 1568778 w 1288494"/>
              <a:gd name="T23" fmla="*/ 1714552 h 722529"/>
              <a:gd name="T24" fmla="*/ 1402180 w 1288494"/>
              <a:gd name="T25" fmla="*/ 1640015 h 722529"/>
              <a:gd name="T26" fmla="*/ 1311940 w 1288494"/>
              <a:gd name="T27" fmla="*/ 1599346 h 722529"/>
              <a:gd name="T28" fmla="*/ 1239052 w 1288494"/>
              <a:gd name="T29" fmla="*/ 1558691 h 722529"/>
              <a:gd name="T30" fmla="*/ 1093276 w 1288494"/>
              <a:gd name="T31" fmla="*/ 1480748 h 722529"/>
              <a:gd name="T32" fmla="*/ 964865 w 1288494"/>
              <a:gd name="T33" fmla="*/ 1402817 h 722529"/>
              <a:gd name="T34" fmla="*/ 805203 w 1288494"/>
              <a:gd name="T35" fmla="*/ 1294384 h 722529"/>
              <a:gd name="T36" fmla="*/ 697613 w 1288494"/>
              <a:gd name="T37" fmla="*/ 1216451 h 722529"/>
              <a:gd name="T38" fmla="*/ 506723 w 1288494"/>
              <a:gd name="T39" fmla="*/ 1047031 h 722529"/>
              <a:gd name="T40" fmla="*/ 499782 w 1288494"/>
              <a:gd name="T41" fmla="*/ 1013150 h 722529"/>
              <a:gd name="T42" fmla="*/ 461611 w 1288494"/>
              <a:gd name="T43" fmla="*/ 996201 h 722529"/>
              <a:gd name="T44" fmla="*/ 406071 w 1288494"/>
              <a:gd name="T45" fmla="*/ 952157 h 722529"/>
              <a:gd name="T46" fmla="*/ 371365 w 1288494"/>
              <a:gd name="T47" fmla="*/ 908106 h 722529"/>
              <a:gd name="T48" fmla="*/ 319311 w 1288494"/>
              <a:gd name="T49" fmla="*/ 847113 h 722529"/>
              <a:gd name="T50" fmla="*/ 267242 w 1288494"/>
              <a:gd name="T51" fmla="*/ 782735 h 722529"/>
              <a:gd name="T52" fmla="*/ 239482 w 1288494"/>
              <a:gd name="T53" fmla="*/ 718350 h 722529"/>
              <a:gd name="T54" fmla="*/ 194363 w 1288494"/>
              <a:gd name="T55" fmla="*/ 660745 h 722529"/>
              <a:gd name="T56" fmla="*/ 152706 w 1288494"/>
              <a:gd name="T57" fmla="*/ 596370 h 722529"/>
              <a:gd name="T58" fmla="*/ 131891 w 1288494"/>
              <a:gd name="T59" fmla="*/ 542148 h 722529"/>
              <a:gd name="T60" fmla="*/ 100647 w 1288494"/>
              <a:gd name="T61" fmla="*/ 454055 h 722529"/>
              <a:gd name="T62" fmla="*/ 27761 w 1288494"/>
              <a:gd name="T63" fmla="*/ 243969 h 722529"/>
              <a:gd name="T64" fmla="*/ 17350 w 1288494"/>
              <a:gd name="T65" fmla="*/ 118597 h 722529"/>
              <a:gd name="T66" fmla="*/ 6937 w 1288494"/>
              <a:gd name="T67" fmla="*/ 47439 h 722529"/>
              <a:gd name="T68" fmla="*/ 20828 w 1288494"/>
              <a:gd name="T69" fmla="*/ 142318 h 722529"/>
              <a:gd name="T70" fmla="*/ 114538 w 1288494"/>
              <a:gd name="T71" fmla="*/ 430335 h 722529"/>
              <a:gd name="T72" fmla="*/ 249883 w 1288494"/>
              <a:gd name="T73" fmla="*/ 677693 h 722529"/>
              <a:gd name="T74" fmla="*/ 590021 w 1288494"/>
              <a:gd name="T75" fmla="*/ 1057195 h 722529"/>
              <a:gd name="T76" fmla="*/ 862977 w 1288494"/>
              <a:gd name="T77" fmla="*/ 1278640 h 722529"/>
              <a:gd name="T78" fmla="*/ 1086332 w 1288494"/>
              <a:gd name="T79" fmla="*/ 1419760 h 722529"/>
              <a:gd name="T80" fmla="*/ 1537533 w 1288494"/>
              <a:gd name="T81" fmla="*/ 1656946 h 722529"/>
              <a:gd name="T82" fmla="*/ 1738831 w 1288494"/>
              <a:gd name="T83" fmla="*/ 1751824 h 722529"/>
              <a:gd name="T84" fmla="*/ 2037319 w 1288494"/>
              <a:gd name="T85" fmla="*/ 1860258 h 722529"/>
              <a:gd name="T86" fmla="*/ 2925828 w 1288494"/>
              <a:gd name="T87" fmla="*/ 2077124 h 722529"/>
              <a:gd name="T88" fmla="*/ 3467260 w 1288494"/>
              <a:gd name="T89" fmla="*/ 2165220 h 722529"/>
              <a:gd name="T90" fmla="*/ 4439066 w 1288494"/>
              <a:gd name="T91" fmla="*/ 2229604 h 722529"/>
              <a:gd name="T92" fmla="*/ 3883749 w 1288494"/>
              <a:gd name="T93" fmla="*/ 2222821 h 722529"/>
              <a:gd name="T94" fmla="*/ 3672032 w 1288494"/>
              <a:gd name="T95" fmla="*/ 2212658 h 722529"/>
              <a:gd name="T96" fmla="*/ 3380492 w 1288494"/>
              <a:gd name="T97" fmla="*/ 2188938 h 722529"/>
              <a:gd name="T98" fmla="*/ 3252074 w 1288494"/>
              <a:gd name="T99" fmla="*/ 2165220 h 722529"/>
              <a:gd name="T100" fmla="*/ 2880699 w 1288494"/>
              <a:gd name="T101" fmla="*/ 2104233 h 722529"/>
              <a:gd name="T102" fmla="*/ 2752291 w 1288494"/>
              <a:gd name="T103" fmla="*/ 2080517 h 722529"/>
              <a:gd name="T104" fmla="*/ 2530164 w 1288494"/>
              <a:gd name="T105" fmla="*/ 2029681 h 722529"/>
              <a:gd name="T106" fmla="*/ 2394806 w 1288494"/>
              <a:gd name="T107" fmla="*/ 1999190 h 722529"/>
              <a:gd name="T108" fmla="*/ 2259441 w 1288494"/>
              <a:gd name="T109" fmla="*/ 1965305 h 722529"/>
              <a:gd name="T110" fmla="*/ 2096323 w 1288494"/>
              <a:gd name="T111" fmla="*/ 1914475 h 722529"/>
              <a:gd name="T112" fmla="*/ 1978316 w 1288494"/>
              <a:gd name="T113" fmla="*/ 1877201 h 722529"/>
              <a:gd name="T114" fmla="*/ 1877665 w 1288494"/>
              <a:gd name="T115" fmla="*/ 1843312 h 722529"/>
              <a:gd name="T116" fmla="*/ 1763129 w 1288494"/>
              <a:gd name="T117" fmla="*/ 1802657 h 722529"/>
              <a:gd name="T118" fmla="*/ 1600005 w 1288494"/>
              <a:gd name="T119" fmla="*/ 1738275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85" tIns="50392" rIns="100785" bIns="50392"/>
          <a:lstStyle/>
          <a:p>
            <a:endParaRPr lang="ja-JP" alt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27418" y="2246947"/>
            <a:ext cx="3326606" cy="597890"/>
          </a:xfrm>
        </p:spPr>
        <p:txBody>
          <a:bodyPr anchor="b">
            <a:noAutofit/>
          </a:bodyPr>
          <a:lstStyle>
            <a:lvl1pPr marL="0" indent="0" algn="ctr">
              <a:buNone/>
              <a:defRPr sz="2646" b="0">
                <a:solidFill>
                  <a:schemeClr val="tx2"/>
                </a:solidFill>
                <a:latin typeface="ＭＳ 明朝" panose="02020609040205080304" pitchFamily="17" charset="-128"/>
                <a:cs typeface="Bradley Hand ITC TT-Bold"/>
              </a:defRPr>
            </a:lvl1pPr>
            <a:lvl2pPr marL="503920" indent="0">
              <a:buNone/>
              <a:defRPr sz="2205" b="1"/>
            </a:lvl2pPr>
            <a:lvl3pPr marL="1007838" indent="0">
              <a:buNone/>
              <a:defRPr sz="1984" b="1"/>
            </a:lvl3pPr>
            <a:lvl4pPr marL="1511758" indent="0">
              <a:buNone/>
              <a:defRPr sz="1764" b="1"/>
            </a:lvl4pPr>
            <a:lvl5pPr marL="2015677" indent="0">
              <a:buNone/>
              <a:defRPr sz="1764" b="1"/>
            </a:lvl5pPr>
            <a:lvl6pPr marL="2519597" indent="0">
              <a:buNone/>
              <a:defRPr sz="1764" b="1"/>
            </a:lvl6pPr>
            <a:lvl7pPr marL="3023515" indent="0">
              <a:buNone/>
              <a:defRPr sz="1764" b="1"/>
            </a:lvl7pPr>
            <a:lvl8pPr marL="3527435" indent="0">
              <a:buNone/>
              <a:defRPr sz="1764" b="1"/>
            </a:lvl8pPr>
            <a:lvl9pPr marL="4031354" indent="0">
              <a:buNone/>
              <a:defRPr sz="1764" b="1"/>
            </a:lvl9pPr>
          </a:lstStyle>
          <a:p>
            <a:pPr lvl="0"/>
            <a:r>
              <a:rPr lang="en-US" dirty="0"/>
              <a:t>Click to edit Master text styles</a:t>
            </a:r>
          </a:p>
        </p:txBody>
      </p:sp>
      <p:sp>
        <p:nvSpPr>
          <p:cNvPr id="5" name="Text Placeholder 4"/>
          <p:cNvSpPr>
            <a:spLocks noGrp="1"/>
          </p:cNvSpPr>
          <p:nvPr>
            <p:ph type="body" sz="quarter" idx="3"/>
          </p:nvPr>
        </p:nvSpPr>
        <p:spPr>
          <a:xfrm>
            <a:off x="5833060" y="2246944"/>
            <a:ext cx="3323506" cy="597889"/>
          </a:xfrm>
        </p:spPr>
        <p:txBody>
          <a:bodyPr anchor="b">
            <a:noAutofit/>
          </a:bodyPr>
          <a:lstStyle>
            <a:lvl1pPr marL="0" indent="0" algn="ctr">
              <a:buNone/>
              <a:defRPr sz="2646" b="0">
                <a:solidFill>
                  <a:schemeClr val="tx2"/>
                </a:solidFill>
                <a:latin typeface="ＭＳ 明朝" panose="02020609040205080304" pitchFamily="17" charset="-128"/>
                <a:cs typeface="Bradley Hand ITC TT-Bold"/>
              </a:defRPr>
            </a:lvl1pPr>
            <a:lvl2pPr marL="503920" indent="0">
              <a:buNone/>
              <a:defRPr sz="2205" b="1"/>
            </a:lvl2pPr>
            <a:lvl3pPr marL="1007838" indent="0">
              <a:buNone/>
              <a:defRPr sz="1984" b="1"/>
            </a:lvl3pPr>
            <a:lvl4pPr marL="1511758" indent="0">
              <a:buNone/>
              <a:defRPr sz="1764" b="1"/>
            </a:lvl4pPr>
            <a:lvl5pPr marL="2015677" indent="0">
              <a:buNone/>
              <a:defRPr sz="1764" b="1"/>
            </a:lvl5pPr>
            <a:lvl6pPr marL="2519597" indent="0">
              <a:buNone/>
              <a:defRPr sz="1764" b="1"/>
            </a:lvl6pPr>
            <a:lvl7pPr marL="3023515" indent="0">
              <a:buNone/>
              <a:defRPr sz="1764" b="1"/>
            </a:lvl7pPr>
            <a:lvl8pPr marL="3527435" indent="0">
              <a:buNone/>
              <a:defRPr sz="1764" b="1"/>
            </a:lvl8pPr>
            <a:lvl9pPr marL="4031354" indent="0">
              <a:buNone/>
              <a:defRPr sz="1764" b="1"/>
            </a:lvl9pPr>
          </a:lstStyle>
          <a:p>
            <a:pPr lvl="0"/>
            <a:r>
              <a:rPr lang="en-US" dirty="0"/>
              <a:t>Click to edit Master text styles</a:t>
            </a:r>
          </a:p>
        </p:txBody>
      </p:sp>
      <p:sp>
        <p:nvSpPr>
          <p:cNvPr id="13" name="Content Placeholder 12"/>
          <p:cNvSpPr>
            <a:spLocks noGrp="1"/>
          </p:cNvSpPr>
          <p:nvPr>
            <p:ph sz="quarter" idx="13"/>
          </p:nvPr>
        </p:nvSpPr>
        <p:spPr>
          <a:xfrm>
            <a:off x="927418" y="3023869"/>
            <a:ext cx="3326606" cy="35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836682" y="3023870"/>
            <a:ext cx="3326606" cy="35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10" name="Footer Placeholder 7"/>
          <p:cNvSpPr>
            <a:spLocks noGrp="1"/>
          </p:cNvSpPr>
          <p:nvPr>
            <p:ph type="ftr" sz="quarter" idx="16"/>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11" name="Slide Number Placeholder 8"/>
          <p:cNvSpPr>
            <a:spLocks noGrp="1"/>
          </p:cNvSpPr>
          <p:nvPr>
            <p:ph type="sldNum" sz="quarter" idx="17"/>
          </p:nvPr>
        </p:nvSpPr>
        <p:spPr/>
        <p:txBody>
          <a:bodyPr/>
          <a:lstStyle>
            <a:lvl1pPr defTabSz="444500">
              <a:defRPr>
                <a:ea typeface="ＭＳ Ｐゴシック" panose="020B0600070205080204" pitchFamily="50" charset="-128"/>
              </a:defRPr>
            </a:lvl1pPr>
          </a:lstStyle>
          <a:p>
            <a:pPr>
              <a:defRPr/>
            </a:pPr>
            <a:fld id="{3508B150-5D7D-41A0-932E-8ED312A0B2E6}" type="slidenum">
              <a:rPr lang="en-US" altLang="en-US"/>
              <a:pPr>
                <a:defRPr/>
              </a:pPr>
              <a:t>‹#›</a:t>
            </a:fld>
            <a:endParaRPr lang="en-US" altLang="en-US" dirty="0"/>
          </a:p>
        </p:txBody>
      </p:sp>
    </p:spTree>
    <p:extLst>
      <p:ext uri="{BB962C8B-B14F-4D97-AF65-F5344CB8AC3E}">
        <p14:creationId xmlns:p14="http://schemas.microsoft.com/office/powerpoint/2010/main" val="1629370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4" name="Footer Placeholder 4"/>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5"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A7596EBC-782D-4FEE-B10C-54532C63DC98}" type="slidenum">
              <a:rPr lang="en-US" altLang="en-US"/>
              <a:pPr>
                <a:defRPr/>
              </a:pPr>
              <a:t>‹#›</a:t>
            </a:fld>
            <a:endParaRPr lang="en-US" altLang="en-US" dirty="0"/>
          </a:p>
        </p:txBody>
      </p:sp>
    </p:spTree>
    <p:extLst>
      <p:ext uri="{BB962C8B-B14F-4D97-AF65-F5344CB8AC3E}">
        <p14:creationId xmlns:p14="http://schemas.microsoft.com/office/powerpoint/2010/main" val="1796693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3" name="Footer Placeholder 4"/>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4"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8E12C7A1-F2E9-46A1-8F71-4FEA53A3AE3E}" type="slidenum">
              <a:rPr lang="en-US" altLang="en-US"/>
              <a:pPr>
                <a:defRPr/>
              </a:pPr>
              <a:t>‹#›</a:t>
            </a:fld>
            <a:endParaRPr lang="en-US" altLang="en-US" dirty="0"/>
          </a:p>
        </p:txBody>
      </p:sp>
    </p:spTree>
    <p:extLst>
      <p:ext uri="{BB962C8B-B14F-4D97-AF65-F5344CB8AC3E}">
        <p14:creationId xmlns:p14="http://schemas.microsoft.com/office/powerpoint/2010/main" val="2697234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750" y="1639232"/>
            <a:ext cx="3316456" cy="2117920"/>
          </a:xfrm>
        </p:spPr>
        <p:txBody>
          <a:bodyPr anchor="b"/>
          <a:lstStyle>
            <a:lvl1pPr algn="l">
              <a:defRPr sz="2646" b="0"/>
            </a:lvl1pPr>
          </a:lstStyle>
          <a:p>
            <a:r>
              <a:rPr lang="en-US"/>
              <a:t>Click to edit Master title style</a:t>
            </a:r>
          </a:p>
        </p:txBody>
      </p:sp>
      <p:sp>
        <p:nvSpPr>
          <p:cNvPr id="3" name="Content Placeholder 2"/>
          <p:cNvSpPr>
            <a:spLocks noGrp="1"/>
          </p:cNvSpPr>
          <p:nvPr>
            <p:ph idx="1"/>
          </p:nvPr>
        </p:nvSpPr>
        <p:spPr>
          <a:xfrm>
            <a:off x="4292148" y="920906"/>
            <a:ext cx="5180729" cy="5678603"/>
          </a:xfrm>
        </p:spPr>
        <p:txBody>
          <a:bodyPr anchor="ctr"/>
          <a:lstStyle>
            <a:lvl1pPr>
              <a:defRPr sz="2646"/>
            </a:lvl1pPr>
            <a:lvl2pPr>
              <a:defRPr sz="2425"/>
            </a:lvl2pPr>
            <a:lvl3pPr>
              <a:defRPr sz="2205"/>
            </a:lvl3pPr>
            <a:lvl4pPr>
              <a:defRPr sz="1984"/>
            </a:lvl4pPr>
            <a:lvl5pPr>
              <a:defRPr sz="1764"/>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7750" y="3757154"/>
            <a:ext cx="3316456" cy="2115442"/>
          </a:xfrm>
        </p:spPr>
        <p:txBody>
          <a:bodyPr/>
          <a:lstStyle>
            <a:lvl1pPr marL="0" indent="0">
              <a:buNone/>
              <a:defRPr sz="1543"/>
            </a:lvl1pPr>
            <a:lvl2pPr marL="503920" indent="0">
              <a:buNone/>
              <a:defRPr sz="1323"/>
            </a:lvl2pPr>
            <a:lvl3pPr marL="1007838" indent="0">
              <a:buNone/>
              <a:defRPr sz="1102"/>
            </a:lvl3pPr>
            <a:lvl4pPr marL="1511758" indent="0">
              <a:buNone/>
              <a:defRPr sz="992"/>
            </a:lvl4pPr>
            <a:lvl5pPr marL="2015677" indent="0">
              <a:buNone/>
              <a:defRPr sz="992"/>
            </a:lvl5pPr>
            <a:lvl6pPr marL="2519597" indent="0">
              <a:buNone/>
              <a:defRPr sz="992"/>
            </a:lvl6pPr>
            <a:lvl7pPr marL="3023515" indent="0">
              <a:buNone/>
              <a:defRPr sz="992"/>
            </a:lvl7pPr>
            <a:lvl8pPr marL="3527435" indent="0">
              <a:buNone/>
              <a:defRPr sz="992"/>
            </a:lvl8pPr>
            <a:lvl9pPr marL="4031354" indent="0">
              <a:buNone/>
              <a:defRPr sz="992"/>
            </a:lvl9pPr>
          </a:lstStyle>
          <a:p>
            <a:pPr lvl="0"/>
            <a:r>
              <a:rPr lang="en-US"/>
              <a:t>Click to edit Master text styles</a:t>
            </a:r>
          </a:p>
        </p:txBody>
      </p:sp>
      <p:sp>
        <p:nvSpPr>
          <p:cNvPr id="5" name="Date Placeholder 3"/>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6" name="Footer Placeholder 4"/>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7"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8582B237-E4BF-4B9D-BF3C-B61C4C967002}" type="slidenum">
              <a:rPr lang="en-US" altLang="en-US"/>
              <a:pPr>
                <a:defRPr/>
              </a:pPr>
              <a:t>‹#›</a:t>
            </a:fld>
            <a:endParaRPr lang="en-US" altLang="en-US" dirty="0"/>
          </a:p>
        </p:txBody>
      </p:sp>
    </p:spTree>
    <p:extLst>
      <p:ext uri="{BB962C8B-B14F-4D97-AF65-F5344CB8AC3E}">
        <p14:creationId xmlns:p14="http://schemas.microsoft.com/office/powerpoint/2010/main" val="4257233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tap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75" y="209550"/>
            <a:ext cx="3065463"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7748" y="5147429"/>
            <a:ext cx="8865129" cy="793518"/>
          </a:xfrm>
        </p:spPr>
        <p:txBody>
          <a:bodyPr anchor="b"/>
          <a:lstStyle>
            <a:lvl1pPr algn="ctr">
              <a:defRPr sz="3968"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348787" y="655173"/>
            <a:ext cx="5372973" cy="4031827"/>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527"/>
            </a:lvl1pPr>
            <a:lvl2pPr marL="503920" indent="0">
              <a:buNone/>
              <a:defRPr sz="3086"/>
            </a:lvl2pPr>
            <a:lvl3pPr marL="1007838" indent="0">
              <a:buNone/>
              <a:defRPr sz="2646"/>
            </a:lvl3pPr>
            <a:lvl4pPr marL="1511758" indent="0">
              <a:buNone/>
              <a:defRPr sz="2205"/>
            </a:lvl4pPr>
            <a:lvl5pPr marL="2015677" indent="0">
              <a:buNone/>
              <a:defRPr sz="2205"/>
            </a:lvl5pPr>
            <a:lvl6pPr marL="2519597" indent="0">
              <a:buNone/>
              <a:defRPr sz="2205"/>
            </a:lvl6pPr>
            <a:lvl7pPr marL="3023515" indent="0">
              <a:buNone/>
              <a:defRPr sz="2205"/>
            </a:lvl7pPr>
            <a:lvl8pPr marL="3527435" indent="0">
              <a:buNone/>
              <a:defRPr sz="2205"/>
            </a:lvl8pPr>
            <a:lvl9pPr marL="4031354" indent="0">
              <a:buNone/>
              <a:defRPr sz="2205"/>
            </a:lvl9pPr>
          </a:lstStyle>
          <a:p>
            <a:pPr lvl="0"/>
            <a:r>
              <a:rPr lang="en-US" noProof="0" dirty="0"/>
              <a:t>Click icon to add picture</a:t>
            </a:r>
          </a:p>
        </p:txBody>
      </p:sp>
      <p:sp>
        <p:nvSpPr>
          <p:cNvPr id="4" name="Text Placeholder 3"/>
          <p:cNvSpPr>
            <a:spLocks noGrp="1"/>
          </p:cNvSpPr>
          <p:nvPr>
            <p:ph type="body" sz="half" idx="2"/>
          </p:nvPr>
        </p:nvSpPr>
        <p:spPr>
          <a:xfrm>
            <a:off x="1344084" y="5970307"/>
            <a:ext cx="7392458" cy="664835"/>
          </a:xfrm>
        </p:spPr>
        <p:txBody>
          <a:bodyPr>
            <a:normAutofit/>
          </a:bodyPr>
          <a:lstStyle>
            <a:lvl1pPr marL="0" indent="0" algn="ctr">
              <a:buNone/>
              <a:defRPr sz="1764"/>
            </a:lvl1pPr>
            <a:lvl2pPr marL="503920" indent="0">
              <a:buNone/>
              <a:defRPr sz="1323"/>
            </a:lvl2pPr>
            <a:lvl3pPr marL="1007838" indent="0">
              <a:buNone/>
              <a:defRPr sz="1102"/>
            </a:lvl3pPr>
            <a:lvl4pPr marL="1511758" indent="0">
              <a:buNone/>
              <a:defRPr sz="992"/>
            </a:lvl4pPr>
            <a:lvl5pPr marL="2015677" indent="0">
              <a:buNone/>
              <a:defRPr sz="992"/>
            </a:lvl5pPr>
            <a:lvl6pPr marL="2519597" indent="0">
              <a:buNone/>
              <a:defRPr sz="992"/>
            </a:lvl6pPr>
            <a:lvl7pPr marL="3023515" indent="0">
              <a:buNone/>
              <a:defRPr sz="992"/>
            </a:lvl7pPr>
            <a:lvl8pPr marL="3527435" indent="0">
              <a:buNone/>
              <a:defRPr sz="992"/>
            </a:lvl8pPr>
            <a:lvl9pPr marL="4031354" indent="0">
              <a:buNone/>
              <a:defRPr sz="992"/>
            </a:lvl9pPr>
          </a:lstStyle>
          <a:p>
            <a:pPr lvl="0"/>
            <a:r>
              <a:rPr lang="en-US"/>
              <a:t>Click to edit Master text styles</a:t>
            </a:r>
          </a:p>
        </p:txBody>
      </p:sp>
      <p:sp>
        <p:nvSpPr>
          <p:cNvPr id="6" name="Date Placeholder 4"/>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7" name="Footer Placeholder 5"/>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8" name="Slide Number Placeholder 6"/>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80943F04-B310-4C06-A57B-E8D0B15CB09C}" type="slidenum">
              <a:rPr lang="en-US" altLang="en-US"/>
              <a:pPr>
                <a:defRPr/>
              </a:pPr>
              <a:t>‹#›</a:t>
            </a:fld>
            <a:endParaRPr lang="en-US" altLang="en-US" dirty="0"/>
          </a:p>
        </p:txBody>
      </p:sp>
    </p:spTree>
    <p:extLst>
      <p:ext uri="{BB962C8B-B14F-4D97-AF65-F5344CB8AC3E}">
        <p14:creationId xmlns:p14="http://schemas.microsoft.com/office/powerpoint/2010/main" val="15903810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5" name="Footer Placeholder 4"/>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5BD343A2-DF0B-48AE-8EAC-7C46F7BAB0A3}" type="slidenum">
              <a:rPr lang="en-US" altLang="en-US"/>
              <a:pPr>
                <a:defRPr/>
              </a:pPr>
              <a:t>‹#›</a:t>
            </a:fld>
            <a:endParaRPr lang="en-US" altLang="en-US" dirty="0"/>
          </a:p>
        </p:txBody>
      </p:sp>
    </p:spTree>
    <p:extLst>
      <p:ext uri="{BB962C8B-B14F-4D97-AF65-F5344CB8AC3E}">
        <p14:creationId xmlns:p14="http://schemas.microsoft.com/office/powerpoint/2010/main" val="1859728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606580"/>
            <a:ext cx="2164424" cy="60291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748" y="923959"/>
            <a:ext cx="6512983" cy="5711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5" name="Footer Placeholder 4"/>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74321B11-F305-45F2-BB48-53B57DCD6FB4}" type="slidenum">
              <a:rPr lang="en-US" altLang="en-US"/>
              <a:pPr>
                <a:defRPr/>
              </a:pPr>
              <a:t>‹#›</a:t>
            </a:fld>
            <a:endParaRPr lang="en-US" altLang="en-US" dirty="0"/>
          </a:p>
        </p:txBody>
      </p:sp>
    </p:spTree>
    <p:extLst>
      <p:ext uri="{BB962C8B-B14F-4D97-AF65-F5344CB8AC3E}">
        <p14:creationId xmlns:p14="http://schemas.microsoft.com/office/powerpoint/2010/main" val="21865141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56047" y="671971"/>
            <a:ext cx="8568531" cy="1259946"/>
          </a:xfrm>
        </p:spPr>
        <p:txBody>
          <a:bodyPr/>
          <a:lstStyle/>
          <a:p>
            <a:r>
              <a:rPr lang="en-US"/>
              <a:t>Click to edit Master title style</a:t>
            </a:r>
            <a:endParaRPr lang="en-AU"/>
          </a:p>
        </p:txBody>
      </p:sp>
      <p:sp>
        <p:nvSpPr>
          <p:cNvPr id="3" name="Text Placeholder 2"/>
          <p:cNvSpPr>
            <a:spLocks noGrp="1"/>
          </p:cNvSpPr>
          <p:nvPr>
            <p:ph type="body" sz="half" idx="1"/>
          </p:nvPr>
        </p:nvSpPr>
        <p:spPr>
          <a:xfrm>
            <a:off x="756047" y="2183906"/>
            <a:ext cx="4200260"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lipArt Placeholder 3"/>
          <p:cNvSpPr>
            <a:spLocks noGrp="1"/>
          </p:cNvSpPr>
          <p:nvPr>
            <p:ph type="clipArt" sz="half" idx="2"/>
          </p:nvPr>
        </p:nvSpPr>
        <p:spPr>
          <a:xfrm>
            <a:off x="5124318" y="2183906"/>
            <a:ext cx="4200260" cy="4535805"/>
          </a:xfrm>
        </p:spPr>
        <p:txBody>
          <a:bodyPr rtlCol="0">
            <a:normAutofit/>
          </a:bodyPr>
          <a:lstStyle/>
          <a:p>
            <a:pPr lvl="0"/>
            <a:endParaRPr lang="en-AU" noProof="0" dirty="0"/>
          </a:p>
        </p:txBody>
      </p:sp>
      <p:sp>
        <p:nvSpPr>
          <p:cNvPr id="5" name="Date Placeholder 4"/>
          <p:cNvSpPr>
            <a:spLocks noGrp="1"/>
          </p:cNvSpPr>
          <p:nvPr>
            <p:ph type="dt" sz="half" idx="10"/>
          </p:nvPr>
        </p:nvSpPr>
        <p:spPr>
          <a:xfrm>
            <a:off x="755650" y="6888163"/>
            <a:ext cx="2100263" cy="503237"/>
          </a:xfrm>
        </p:spPr>
        <p:txBody>
          <a:bodyPr/>
          <a:lstStyle>
            <a:lvl1pPr defTabSz="444500">
              <a:defRPr>
                <a:ea typeface="ＭＳ Ｐゴシック" panose="020B0600070205080204" pitchFamily="50" charset="-128"/>
              </a:defRPr>
            </a:lvl1pPr>
          </a:lstStyle>
          <a:p>
            <a:pPr>
              <a:defRPr/>
            </a:pPr>
            <a:endParaRPr lang="en-US" altLang="en-US"/>
          </a:p>
        </p:txBody>
      </p:sp>
      <p:sp>
        <p:nvSpPr>
          <p:cNvPr id="6" name="Footer Placeholder 5"/>
          <p:cNvSpPr>
            <a:spLocks noGrp="1"/>
          </p:cNvSpPr>
          <p:nvPr>
            <p:ph type="ftr" sz="quarter" idx="11"/>
          </p:nvPr>
        </p:nvSpPr>
        <p:spPr>
          <a:xfrm>
            <a:off x="3444875" y="6888163"/>
            <a:ext cx="3190875" cy="503237"/>
          </a:xfrm>
        </p:spPr>
        <p:txBody>
          <a:bodyPr/>
          <a:lstStyle>
            <a:lvl1pPr defTabSz="444500">
              <a:defRPr>
                <a:ea typeface="ＭＳ Ｐゴシック" panose="020B0600070205080204" pitchFamily="50" charset="-128"/>
              </a:defRPr>
            </a:lvl1pPr>
          </a:lstStyle>
          <a:p>
            <a:pPr>
              <a:defRPr/>
            </a:pPr>
            <a:endParaRPr lang="en-US" altLang="en-US"/>
          </a:p>
        </p:txBody>
      </p:sp>
      <p:sp>
        <p:nvSpPr>
          <p:cNvPr id="7" name="Slide Number Placeholder 6"/>
          <p:cNvSpPr>
            <a:spLocks noGrp="1"/>
          </p:cNvSpPr>
          <p:nvPr>
            <p:ph type="sldNum" sz="quarter" idx="12"/>
          </p:nvPr>
        </p:nvSpPr>
        <p:spPr>
          <a:xfrm>
            <a:off x="7224713" y="6888163"/>
            <a:ext cx="2100262" cy="503237"/>
          </a:xfrm>
        </p:spPr>
        <p:txBody>
          <a:bodyPr/>
          <a:lstStyle>
            <a:lvl1pPr defTabSz="444500">
              <a:defRPr>
                <a:ea typeface="ＭＳ Ｐゴシック" panose="020B0600070205080204" pitchFamily="50" charset="-128"/>
              </a:defRPr>
            </a:lvl1pPr>
          </a:lstStyle>
          <a:p>
            <a:pPr>
              <a:defRPr/>
            </a:pPr>
            <a:fld id="{0A05F54A-792F-4151-B3DD-0973E4921824}" type="slidenum">
              <a:rPr lang="en-AU" altLang="en-US"/>
              <a:pPr>
                <a:defRPr/>
              </a:pPr>
              <a:t>‹#›</a:t>
            </a:fld>
            <a:endParaRPr lang="en-AU" altLang="en-US" dirty="0"/>
          </a:p>
        </p:txBody>
      </p:sp>
    </p:spTree>
    <p:extLst>
      <p:ext uri="{BB962C8B-B14F-4D97-AF65-F5344CB8AC3E}">
        <p14:creationId xmlns:p14="http://schemas.microsoft.com/office/powerpoint/2010/main" val="3186432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321986"/>
            <a:ext cx="9072563" cy="1525934"/>
          </a:xfrm>
        </p:spPr>
        <p:txBody>
          <a:bodyPr/>
          <a:lstStyle/>
          <a:p>
            <a:r>
              <a:rPr lang="en-US"/>
              <a:t>Click to edit Master title style</a:t>
            </a:r>
            <a:endParaRPr lang="en-AU"/>
          </a:p>
        </p:txBody>
      </p:sp>
      <p:sp>
        <p:nvSpPr>
          <p:cNvPr id="3" name="Text Placeholder 2"/>
          <p:cNvSpPr>
            <a:spLocks noGrp="1"/>
          </p:cNvSpPr>
          <p:nvPr>
            <p:ph type="body" sz="half" idx="1"/>
          </p:nvPr>
        </p:nvSpPr>
        <p:spPr>
          <a:xfrm>
            <a:off x="504031" y="2099911"/>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124318" y="2099911"/>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503238" y="6884988"/>
            <a:ext cx="2352675" cy="523875"/>
          </a:xfrm>
        </p:spPr>
        <p:txBody>
          <a:bodyPr/>
          <a:lstStyle>
            <a:lvl1pPr defTabSz="444500">
              <a:defRPr>
                <a:ea typeface="ＭＳ Ｐゴシック" panose="020B0600070205080204" pitchFamily="50" charset="-128"/>
              </a:defRPr>
            </a:lvl1pPr>
          </a:lstStyle>
          <a:p>
            <a:pPr>
              <a:defRPr/>
            </a:pPr>
            <a:endParaRPr lang="en-US" altLang="en-US"/>
          </a:p>
        </p:txBody>
      </p:sp>
      <p:sp>
        <p:nvSpPr>
          <p:cNvPr id="6" name="Footer Placeholder 5"/>
          <p:cNvSpPr>
            <a:spLocks noGrp="1"/>
          </p:cNvSpPr>
          <p:nvPr>
            <p:ph type="ftr" sz="quarter" idx="11"/>
          </p:nvPr>
        </p:nvSpPr>
        <p:spPr>
          <a:xfrm>
            <a:off x="3444875" y="6884988"/>
            <a:ext cx="3190875" cy="523875"/>
          </a:xfrm>
        </p:spPr>
        <p:txBody>
          <a:bodyPr/>
          <a:lstStyle>
            <a:lvl1pPr defTabSz="444500">
              <a:defRPr>
                <a:ea typeface="ＭＳ Ｐゴシック" panose="020B0600070205080204" pitchFamily="50" charset="-128"/>
              </a:defRPr>
            </a:lvl1pPr>
          </a:lstStyle>
          <a:p>
            <a:pPr>
              <a:defRPr/>
            </a:pPr>
            <a:endParaRPr lang="en-US" altLang="en-US"/>
          </a:p>
        </p:txBody>
      </p:sp>
      <p:sp>
        <p:nvSpPr>
          <p:cNvPr id="7" name="Slide Number Placeholder 6"/>
          <p:cNvSpPr>
            <a:spLocks noGrp="1"/>
          </p:cNvSpPr>
          <p:nvPr>
            <p:ph type="sldNum" sz="quarter" idx="12"/>
          </p:nvPr>
        </p:nvSpPr>
        <p:spPr>
          <a:xfrm>
            <a:off x="7224713" y="6884988"/>
            <a:ext cx="2352675" cy="523875"/>
          </a:xfrm>
        </p:spPr>
        <p:txBody>
          <a:bodyPr/>
          <a:lstStyle>
            <a:lvl1pPr defTabSz="444500">
              <a:defRPr>
                <a:ea typeface="ＭＳ Ｐゴシック" panose="020B0600070205080204" pitchFamily="50" charset="-128"/>
              </a:defRPr>
            </a:lvl1pPr>
          </a:lstStyle>
          <a:p>
            <a:pPr>
              <a:defRPr/>
            </a:pPr>
            <a:fld id="{77B3C61A-A2BE-4061-9F5D-9AB2E6BA4CD7}" type="slidenum">
              <a:rPr lang="en-US" altLang="en-US"/>
              <a:pPr>
                <a:defRPr/>
              </a:pPr>
              <a:t>‹#›</a:t>
            </a:fld>
            <a:endParaRPr lang="en-US" altLang="en-US"/>
          </a:p>
        </p:txBody>
      </p:sp>
    </p:spTree>
    <p:extLst>
      <p:ext uri="{BB962C8B-B14F-4D97-AF65-F5344CB8AC3E}">
        <p14:creationId xmlns:p14="http://schemas.microsoft.com/office/powerpoint/2010/main" val="3854142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969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93043" y="2012414"/>
            <a:ext cx="4284266"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103316" y="2012414"/>
            <a:ext cx="4284266"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3F0F5059-960E-4837-B038-F2A922AD894C}" type="slidenum">
              <a:rPr lang="en-US" altLang="en-US"/>
              <a:pPr>
                <a:defRPr/>
              </a:pPr>
              <a:t>‹#›</a:t>
            </a:fld>
            <a:endParaRPr lang="en-US" altLang="en-US"/>
          </a:p>
        </p:txBody>
      </p:sp>
    </p:spTree>
    <p:extLst>
      <p:ext uri="{BB962C8B-B14F-4D97-AF65-F5344CB8AC3E}">
        <p14:creationId xmlns:p14="http://schemas.microsoft.com/office/powerpoint/2010/main" val="6189702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7290" y="2246905"/>
            <a:ext cx="8866050" cy="4355563"/>
          </a:xfrm>
        </p:spPr>
        <p:txBody>
          <a:bodyPr/>
          <a:lstStyle>
            <a:lvl1pPr marL="377940" indent="-377940">
              <a:buFont typeface="Arial" panose="020B0604020202020204" pitchFamily="34" charset="0"/>
              <a:buChar char="•"/>
              <a:defRPr/>
            </a:lvl1pPr>
            <a:lvl2pPr marL="740133" indent="-377940">
              <a:buFont typeface="Arial" panose="020B0604020202020204" pitchFamily="34" charset="0"/>
              <a:buChar char="•"/>
              <a:defRPr/>
            </a:lvl2pPr>
            <a:lvl3pPr marL="1083076" indent="-377940">
              <a:buFont typeface="Arial" panose="020B0604020202020204" pitchFamily="34" charset="0"/>
              <a:buChar char="•"/>
              <a:defRPr/>
            </a:lvl3pPr>
            <a:lvl4pPr marL="1322788" indent="-314949">
              <a:buFont typeface="Arial" panose="020B0604020202020204" pitchFamily="34" charset="0"/>
              <a:buChar char="•"/>
              <a:defRPr/>
            </a:lvl4pPr>
            <a:lvl5pPr marL="1674482" indent="-314949">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defTabSz="444500">
              <a:defRPr/>
            </a:lvl1pPr>
          </a:lstStyle>
          <a:p>
            <a:pPr>
              <a:defRPr/>
            </a:pPr>
            <a:endParaRPr lang="en-US" altLang="en-US"/>
          </a:p>
        </p:txBody>
      </p:sp>
      <p:sp>
        <p:nvSpPr>
          <p:cNvPr id="5" name="Footer Placeholder 4"/>
          <p:cNvSpPr>
            <a:spLocks noGrp="1"/>
          </p:cNvSpPr>
          <p:nvPr>
            <p:ph type="ftr" sz="quarter" idx="11"/>
          </p:nvPr>
        </p:nvSpPr>
        <p:spPr/>
        <p:txBody>
          <a:bodyPr/>
          <a:lstStyle>
            <a:lvl1pPr defTabSz="444500">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9BA03431-106E-4B4D-851C-928291977E60}" type="slidenum">
              <a:rPr lang="en-US" altLang="en-US"/>
              <a:pPr>
                <a:defRPr/>
              </a:pPr>
              <a:t>‹#›</a:t>
            </a:fld>
            <a:endParaRPr lang="en-US" altLang="en-US"/>
          </a:p>
        </p:txBody>
      </p:sp>
    </p:spTree>
    <p:extLst>
      <p:ext uri="{BB962C8B-B14F-4D97-AF65-F5344CB8AC3E}">
        <p14:creationId xmlns:p14="http://schemas.microsoft.com/office/powerpoint/2010/main" val="1397009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7750" y="1651260"/>
            <a:ext cx="8865128" cy="2311840"/>
          </a:xfrm>
        </p:spPr>
        <p:txBody>
          <a:bodyPr anchor="b"/>
          <a:lstStyle>
            <a:lvl1pPr algn="ctr">
              <a:defRPr sz="5291" b="0" cap="none"/>
            </a:lvl1pPr>
          </a:lstStyle>
          <a:p>
            <a:r>
              <a:rPr lang="en-US"/>
              <a:t>Click to edit Master title style</a:t>
            </a:r>
            <a:endParaRPr lang="en-US" dirty="0"/>
          </a:p>
        </p:txBody>
      </p:sp>
      <p:sp>
        <p:nvSpPr>
          <p:cNvPr id="3" name="Text Placeholder 2"/>
          <p:cNvSpPr>
            <a:spLocks noGrp="1"/>
          </p:cNvSpPr>
          <p:nvPr>
            <p:ph type="body" idx="1"/>
          </p:nvPr>
        </p:nvSpPr>
        <p:spPr>
          <a:xfrm>
            <a:off x="924058" y="4138535"/>
            <a:ext cx="8232512" cy="1653678"/>
          </a:xfrm>
        </p:spPr>
        <p:txBody>
          <a:bodyPr/>
          <a:lstStyle>
            <a:lvl1pPr marL="0" indent="0" algn="ctr">
              <a:buNone/>
              <a:defRPr sz="2205">
                <a:solidFill>
                  <a:schemeClr val="tx1">
                    <a:tint val="75000"/>
                  </a:schemeClr>
                </a:solidFill>
              </a:defRPr>
            </a:lvl1pPr>
            <a:lvl2pPr marL="503920" indent="0">
              <a:buNone/>
              <a:defRPr sz="1984">
                <a:solidFill>
                  <a:schemeClr val="tx1">
                    <a:tint val="75000"/>
                  </a:schemeClr>
                </a:solidFill>
              </a:defRPr>
            </a:lvl2pPr>
            <a:lvl3pPr marL="1007838" indent="0">
              <a:buNone/>
              <a:defRPr sz="1764">
                <a:solidFill>
                  <a:schemeClr val="tx1">
                    <a:tint val="75000"/>
                  </a:schemeClr>
                </a:solidFill>
              </a:defRPr>
            </a:lvl3pPr>
            <a:lvl4pPr marL="1511758" indent="0">
              <a:buNone/>
              <a:defRPr sz="1543">
                <a:solidFill>
                  <a:schemeClr val="tx1">
                    <a:tint val="75000"/>
                  </a:schemeClr>
                </a:solidFill>
              </a:defRPr>
            </a:lvl4pPr>
            <a:lvl5pPr marL="2015677" indent="0">
              <a:buNone/>
              <a:defRPr sz="1543">
                <a:solidFill>
                  <a:schemeClr val="tx1">
                    <a:tint val="75000"/>
                  </a:schemeClr>
                </a:solidFill>
              </a:defRPr>
            </a:lvl5pPr>
            <a:lvl6pPr marL="2519597" indent="0">
              <a:buNone/>
              <a:defRPr sz="1543">
                <a:solidFill>
                  <a:schemeClr val="tx1">
                    <a:tint val="75000"/>
                  </a:schemeClr>
                </a:solidFill>
              </a:defRPr>
            </a:lvl6pPr>
            <a:lvl7pPr marL="3023515" indent="0">
              <a:buNone/>
              <a:defRPr sz="1543">
                <a:solidFill>
                  <a:schemeClr val="tx1">
                    <a:tint val="75000"/>
                  </a:schemeClr>
                </a:solidFill>
              </a:defRPr>
            </a:lvl7pPr>
            <a:lvl8pPr marL="3527435" indent="0">
              <a:buNone/>
              <a:defRPr sz="1543">
                <a:solidFill>
                  <a:schemeClr val="tx1">
                    <a:tint val="75000"/>
                  </a:schemeClr>
                </a:solidFill>
              </a:defRPr>
            </a:lvl8pPr>
            <a:lvl9pPr marL="4031354" indent="0">
              <a:buNone/>
              <a:defRPr sz="15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444500">
              <a:defRPr/>
            </a:lvl1pPr>
          </a:lstStyle>
          <a:p>
            <a:pPr>
              <a:defRPr/>
            </a:pPr>
            <a:endParaRPr lang="en-US" altLang="en-US"/>
          </a:p>
        </p:txBody>
      </p:sp>
      <p:sp>
        <p:nvSpPr>
          <p:cNvPr id="5" name="Footer Placeholder 4"/>
          <p:cNvSpPr>
            <a:spLocks noGrp="1"/>
          </p:cNvSpPr>
          <p:nvPr>
            <p:ph type="ftr" sz="quarter" idx="11"/>
          </p:nvPr>
        </p:nvSpPr>
        <p:spPr/>
        <p:txBody>
          <a:bodyPr/>
          <a:lstStyle>
            <a:lvl1pPr defTabSz="444500">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2FF8E02F-3DEA-41F6-92BE-D622800EDB49}" type="slidenum">
              <a:rPr lang="en-US" altLang="en-US"/>
              <a:pPr>
                <a:defRPr/>
              </a:pPr>
              <a:t>‹#›</a:t>
            </a:fld>
            <a:endParaRPr lang="en-US" altLang="en-US"/>
          </a:p>
        </p:txBody>
      </p:sp>
    </p:spTree>
    <p:extLst>
      <p:ext uri="{BB962C8B-B14F-4D97-AF65-F5344CB8AC3E}">
        <p14:creationId xmlns:p14="http://schemas.microsoft.com/office/powerpoint/2010/main" val="14221726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927418" y="2247743"/>
            <a:ext cx="4032250" cy="4354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5120958" y="2247743"/>
            <a:ext cx="4032250" cy="4354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defTabSz="444500">
              <a:defRPr/>
            </a:lvl1pPr>
          </a:lstStyle>
          <a:p>
            <a:pPr>
              <a:defRPr/>
            </a:pPr>
            <a:endParaRPr lang="en-US" altLang="en-US"/>
          </a:p>
        </p:txBody>
      </p:sp>
      <p:sp>
        <p:nvSpPr>
          <p:cNvPr id="6" name="Footer Placeholder 4"/>
          <p:cNvSpPr>
            <a:spLocks noGrp="1"/>
          </p:cNvSpPr>
          <p:nvPr>
            <p:ph type="ftr" sz="quarter" idx="16"/>
          </p:nvPr>
        </p:nvSpPr>
        <p:spPr/>
        <p:txBody>
          <a:bodyPr/>
          <a:lstStyle>
            <a:lvl1pPr defTabSz="444500">
              <a:defRPr/>
            </a:lvl1pPr>
          </a:lstStyle>
          <a:p>
            <a:pPr>
              <a:defRPr/>
            </a:pPr>
            <a:endParaRPr lang="en-US" altLang="en-US"/>
          </a:p>
        </p:txBody>
      </p:sp>
      <p:sp>
        <p:nvSpPr>
          <p:cNvPr id="7" name="Slide Number Placeholder 5"/>
          <p:cNvSpPr>
            <a:spLocks noGrp="1"/>
          </p:cNvSpPr>
          <p:nvPr>
            <p:ph type="sldNum" sz="quarter" idx="17"/>
          </p:nvPr>
        </p:nvSpPr>
        <p:spPr/>
        <p:txBody>
          <a:bodyPr/>
          <a:lstStyle>
            <a:lvl1pPr defTabSz="444500">
              <a:defRPr>
                <a:ea typeface="ＭＳ Ｐゴシック" panose="020B0600070205080204" pitchFamily="50" charset="-128"/>
              </a:defRPr>
            </a:lvl1pPr>
          </a:lstStyle>
          <a:p>
            <a:pPr>
              <a:defRPr/>
            </a:pPr>
            <a:fld id="{C581000D-9BB3-43DA-AAB2-5295EAB67457}" type="slidenum">
              <a:rPr lang="en-US" altLang="en-US"/>
              <a:pPr>
                <a:defRPr/>
              </a:pPr>
              <a:t>‹#›</a:t>
            </a:fld>
            <a:endParaRPr lang="en-US" altLang="en-US"/>
          </a:p>
        </p:txBody>
      </p:sp>
    </p:spTree>
    <p:extLst>
      <p:ext uri="{BB962C8B-B14F-4D97-AF65-F5344CB8AC3E}">
        <p14:creationId xmlns:p14="http://schemas.microsoft.com/office/powerpoint/2010/main" val="42120321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4337050" y="4719638"/>
            <a:ext cx="1420813" cy="795337"/>
          </a:xfrm>
          <a:custGeom>
            <a:avLst/>
            <a:gdLst>
              <a:gd name="T0" fmla="*/ 1242698 w 1288494"/>
              <a:gd name="T1" fmla="*/ 1514791 h 722529"/>
              <a:gd name="T2" fmla="*/ 1678366 w 1288494"/>
              <a:gd name="T3" fmla="*/ 1667609 h 722529"/>
              <a:gd name="T4" fmla="*/ 521367 w 1288494"/>
              <a:gd name="T5" fmla="*/ 1029807 h 722529"/>
              <a:gd name="T6" fmla="*/ 3949512 w 1288494"/>
              <a:gd name="T7" fmla="*/ 2179181 h 722529"/>
              <a:gd name="T8" fmla="*/ 128501 w 1288494"/>
              <a:gd name="T9" fmla="*/ 534831 h 722529"/>
              <a:gd name="T10" fmla="*/ 96407 w 1288494"/>
              <a:gd name="T11" fmla="*/ 468378 h 722529"/>
              <a:gd name="T12" fmla="*/ 4538716 w 1288494"/>
              <a:gd name="T13" fmla="*/ 2288812 h 722529"/>
              <a:gd name="T14" fmla="*/ 4513717 w 1288494"/>
              <a:gd name="T15" fmla="*/ 2238981 h 722529"/>
              <a:gd name="T16" fmla="*/ 3849513 w 1288494"/>
              <a:gd name="T17" fmla="*/ 2023059 h 722529"/>
              <a:gd name="T18" fmla="*/ 4531572 w 1288494"/>
              <a:gd name="T19" fmla="*/ 2112750 h 722529"/>
              <a:gd name="T20" fmla="*/ 53471 w 1288494"/>
              <a:gd name="T21" fmla="*/ 358803 h 722529"/>
              <a:gd name="T22" fmla="*/ 10641 w 1288494"/>
              <a:gd name="T23" fmla="*/ 33195 h 722529"/>
              <a:gd name="T24" fmla="*/ 35648 w 1288494"/>
              <a:gd name="T25" fmla="*/ 152879 h 722529"/>
              <a:gd name="T26" fmla="*/ 85652 w 1288494"/>
              <a:gd name="T27" fmla="*/ 342120 h 722529"/>
              <a:gd name="T28" fmla="*/ 217838 w 1288494"/>
              <a:gd name="T29" fmla="*/ 614558 h 722529"/>
              <a:gd name="T30" fmla="*/ 524928 w 1288494"/>
              <a:gd name="T31" fmla="*/ 966679 h 722529"/>
              <a:gd name="T32" fmla="*/ 810615 w 1288494"/>
              <a:gd name="T33" fmla="*/ 1202533 h 722529"/>
              <a:gd name="T34" fmla="*/ 1035585 w 1288494"/>
              <a:gd name="T35" fmla="*/ 1345384 h 722529"/>
              <a:gd name="T36" fmla="*/ 1521237 w 1288494"/>
              <a:gd name="T37" fmla="*/ 1597850 h 722529"/>
              <a:gd name="T38" fmla="*/ 1764061 w 1288494"/>
              <a:gd name="T39" fmla="*/ 1707474 h 722529"/>
              <a:gd name="T40" fmla="*/ 2078308 w 1288494"/>
              <a:gd name="T41" fmla="*/ 1820416 h 722529"/>
              <a:gd name="T42" fmla="*/ 2513974 w 1288494"/>
              <a:gd name="T43" fmla="*/ 1933352 h 722529"/>
              <a:gd name="T44" fmla="*/ 3560266 w 1288494"/>
              <a:gd name="T45" fmla="*/ 2122711 h 722529"/>
              <a:gd name="T46" fmla="*/ 4565496 w 1288494"/>
              <a:gd name="T47" fmla="*/ 2182504 h 722529"/>
              <a:gd name="T48" fmla="*/ 4063781 w 1288494"/>
              <a:gd name="T49" fmla="*/ 2189157 h 722529"/>
              <a:gd name="T50" fmla="*/ 3778092 w 1288494"/>
              <a:gd name="T51" fmla="*/ 2169222 h 722529"/>
              <a:gd name="T52" fmla="*/ 3485288 w 1288494"/>
              <a:gd name="T53" fmla="*/ 2145972 h 722529"/>
              <a:gd name="T54" fmla="*/ 3335292 w 1288494"/>
              <a:gd name="T55" fmla="*/ 2129359 h 722529"/>
              <a:gd name="T56" fmla="*/ 2992482 w 1288494"/>
              <a:gd name="T57" fmla="*/ 2069560 h 722529"/>
              <a:gd name="T58" fmla="*/ 2871068 w 1288494"/>
              <a:gd name="T59" fmla="*/ 2046308 h 722529"/>
              <a:gd name="T60" fmla="*/ 2671097 w 1288494"/>
              <a:gd name="T61" fmla="*/ 2009771 h 722529"/>
              <a:gd name="T62" fmla="*/ 2506825 w 1288494"/>
              <a:gd name="T63" fmla="*/ 1963263 h 722529"/>
              <a:gd name="T64" fmla="*/ 2356848 w 1288494"/>
              <a:gd name="T65" fmla="*/ 1930043 h 722529"/>
              <a:gd name="T66" fmla="*/ 2185436 w 1288494"/>
              <a:gd name="T67" fmla="*/ 1890182 h 722529"/>
              <a:gd name="T68" fmla="*/ 2035464 w 1288494"/>
              <a:gd name="T69" fmla="*/ 1840339 h 722529"/>
              <a:gd name="T70" fmla="*/ 1931897 w 1288494"/>
              <a:gd name="T71" fmla="*/ 1807127 h 722529"/>
              <a:gd name="T72" fmla="*/ 1814057 w 1288494"/>
              <a:gd name="T73" fmla="*/ 1767270 h 722529"/>
              <a:gd name="T74" fmla="*/ 1646229 w 1288494"/>
              <a:gd name="T75" fmla="*/ 1704142 h 722529"/>
              <a:gd name="T76" fmla="*/ 1553378 w 1288494"/>
              <a:gd name="T77" fmla="*/ 1660956 h 722529"/>
              <a:gd name="T78" fmla="*/ 1439099 w 1288494"/>
              <a:gd name="T79" fmla="*/ 1604492 h 722529"/>
              <a:gd name="T80" fmla="*/ 1299835 w 1288494"/>
              <a:gd name="T81" fmla="*/ 1538048 h 722529"/>
              <a:gd name="T82" fmla="*/ 1203422 w 1288494"/>
              <a:gd name="T83" fmla="*/ 1491533 h 722529"/>
              <a:gd name="T84" fmla="*/ 1078422 w 1288494"/>
              <a:gd name="T85" fmla="*/ 1418469 h 722529"/>
              <a:gd name="T86" fmla="*/ 885600 w 1288494"/>
              <a:gd name="T87" fmla="*/ 1298879 h 722529"/>
              <a:gd name="T88" fmla="*/ 774897 w 1288494"/>
              <a:gd name="T89" fmla="*/ 1232439 h 722529"/>
              <a:gd name="T90" fmla="*/ 546367 w 1288494"/>
              <a:gd name="T91" fmla="*/ 1053051 h 722529"/>
              <a:gd name="T92" fmla="*/ 496369 w 1288494"/>
              <a:gd name="T93" fmla="*/ 999902 h 722529"/>
              <a:gd name="T94" fmla="*/ 485650 w 1288494"/>
              <a:gd name="T95" fmla="*/ 983301 h 722529"/>
              <a:gd name="T96" fmla="*/ 449934 w 1288494"/>
              <a:gd name="T97" fmla="*/ 953397 h 722529"/>
              <a:gd name="T98" fmla="*/ 399938 w 1288494"/>
              <a:gd name="T99" fmla="*/ 910203 h 722529"/>
              <a:gd name="T100" fmla="*/ 335675 w 1288494"/>
              <a:gd name="T101" fmla="*/ 830461 h 722529"/>
              <a:gd name="T102" fmla="*/ 310687 w 1288494"/>
              <a:gd name="T103" fmla="*/ 800595 h 722529"/>
              <a:gd name="T104" fmla="*/ 257112 w 1288494"/>
              <a:gd name="T105" fmla="*/ 737448 h 722529"/>
              <a:gd name="T106" fmla="*/ 232120 w 1288494"/>
              <a:gd name="T107" fmla="*/ 680985 h 722529"/>
              <a:gd name="T108" fmla="*/ 171395 w 1288494"/>
              <a:gd name="T109" fmla="*/ 597938 h 722529"/>
              <a:gd name="T110" fmla="*/ 135652 w 1288494"/>
              <a:gd name="T111" fmla="*/ 548119 h 722529"/>
              <a:gd name="T112" fmla="*/ 125010 w 1288494"/>
              <a:gd name="T113" fmla="*/ 491634 h 722529"/>
              <a:gd name="T114" fmla="*/ 60647 w 1288494"/>
              <a:gd name="T115" fmla="*/ 345494 h 722529"/>
              <a:gd name="T116" fmla="*/ 17831 w 1288494"/>
              <a:gd name="T117" fmla="*/ 172742 h 722529"/>
              <a:gd name="T118" fmla="*/ 6964 w 1288494"/>
              <a:gd name="T119" fmla="*/ 1036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85" tIns="50392" rIns="100785" bIns="50392"/>
          <a:lstStyle/>
          <a:p>
            <a:endParaRPr lang="ja-JP" altLang="en-US"/>
          </a:p>
        </p:txBody>
      </p:sp>
      <p:sp>
        <p:nvSpPr>
          <p:cNvPr id="8" name="Freeform 33"/>
          <p:cNvSpPr>
            <a:spLocks/>
          </p:cNvSpPr>
          <p:nvPr/>
        </p:nvSpPr>
        <p:spPr bwMode="auto">
          <a:xfrm rot="9377604">
            <a:off x="4327525" y="3656013"/>
            <a:ext cx="1420813" cy="795337"/>
          </a:xfrm>
          <a:custGeom>
            <a:avLst/>
            <a:gdLst>
              <a:gd name="T0" fmla="*/ 53468 w 1288494"/>
              <a:gd name="T1" fmla="*/ 372072 h 722529"/>
              <a:gd name="T2" fmla="*/ 117826 w 1288494"/>
              <a:gd name="T3" fmla="*/ 511581 h 722529"/>
              <a:gd name="T4" fmla="*/ 135652 w 1288494"/>
              <a:gd name="T5" fmla="*/ 544797 h 722529"/>
              <a:gd name="T6" fmla="*/ 182152 w 1288494"/>
              <a:gd name="T7" fmla="*/ 631179 h 722529"/>
              <a:gd name="T8" fmla="*/ 4178043 w 1288494"/>
              <a:gd name="T9" fmla="*/ 2421684 h 722529"/>
              <a:gd name="T10" fmla="*/ 4503000 w 1288494"/>
              <a:gd name="T11" fmla="*/ 2152615 h 722529"/>
              <a:gd name="T12" fmla="*/ 3888805 w 1288494"/>
              <a:gd name="T13" fmla="*/ 1973242 h 722529"/>
              <a:gd name="T14" fmla="*/ 4727974 w 1288494"/>
              <a:gd name="T15" fmla="*/ 2179190 h 722529"/>
              <a:gd name="T16" fmla="*/ 3338860 w 1288494"/>
              <a:gd name="T17" fmla="*/ 2126036 h 722529"/>
              <a:gd name="T18" fmla="*/ 896311 w 1288494"/>
              <a:gd name="T19" fmla="*/ 1259007 h 722529"/>
              <a:gd name="T20" fmla="*/ 1228411 w 1288494"/>
              <a:gd name="T21" fmla="*/ 1504835 h 722529"/>
              <a:gd name="T22" fmla="*/ 1614079 w 1288494"/>
              <a:gd name="T23" fmla="*/ 1680904 h 722529"/>
              <a:gd name="T24" fmla="*/ 1442682 w 1288494"/>
              <a:gd name="T25" fmla="*/ 1607813 h 722529"/>
              <a:gd name="T26" fmla="*/ 1349829 w 1288494"/>
              <a:gd name="T27" fmla="*/ 1567954 h 722529"/>
              <a:gd name="T28" fmla="*/ 1274840 w 1288494"/>
              <a:gd name="T29" fmla="*/ 1528087 h 722529"/>
              <a:gd name="T30" fmla="*/ 1124852 w 1288494"/>
              <a:gd name="T31" fmla="*/ 1451694 h 722529"/>
              <a:gd name="T32" fmla="*/ 992732 w 1288494"/>
              <a:gd name="T33" fmla="*/ 1375266 h 722529"/>
              <a:gd name="T34" fmla="*/ 828464 w 1288494"/>
              <a:gd name="T35" fmla="*/ 1268984 h 722529"/>
              <a:gd name="T36" fmla="*/ 717768 w 1288494"/>
              <a:gd name="T37" fmla="*/ 1192569 h 722529"/>
              <a:gd name="T38" fmla="*/ 521367 w 1288494"/>
              <a:gd name="T39" fmla="*/ 1026471 h 722529"/>
              <a:gd name="T40" fmla="*/ 514231 w 1288494"/>
              <a:gd name="T41" fmla="*/ 993251 h 722529"/>
              <a:gd name="T42" fmla="*/ 474923 w 1288494"/>
              <a:gd name="T43" fmla="*/ 976643 h 722529"/>
              <a:gd name="T44" fmla="*/ 417787 w 1288494"/>
              <a:gd name="T45" fmla="*/ 933454 h 722529"/>
              <a:gd name="T46" fmla="*/ 382085 w 1288494"/>
              <a:gd name="T47" fmla="*/ 890276 h 722529"/>
              <a:gd name="T48" fmla="*/ 328535 w 1288494"/>
              <a:gd name="T49" fmla="*/ 830465 h 722529"/>
              <a:gd name="T50" fmla="*/ 274967 w 1288494"/>
              <a:gd name="T51" fmla="*/ 767385 h 722529"/>
              <a:gd name="T52" fmla="*/ 246390 w 1288494"/>
              <a:gd name="T53" fmla="*/ 704239 h 722529"/>
              <a:gd name="T54" fmla="*/ 200008 w 1288494"/>
              <a:gd name="T55" fmla="*/ 647769 h 722529"/>
              <a:gd name="T56" fmla="*/ 157169 w 1288494"/>
              <a:gd name="T57" fmla="*/ 584671 h 722529"/>
              <a:gd name="T58" fmla="*/ 135652 w 1288494"/>
              <a:gd name="T59" fmla="*/ 531513 h 722529"/>
              <a:gd name="T60" fmla="*/ 103488 w 1288494"/>
              <a:gd name="T61" fmla="*/ 445124 h 722529"/>
              <a:gd name="T62" fmla="*/ 28466 w 1288494"/>
              <a:gd name="T63" fmla="*/ 239134 h 722529"/>
              <a:gd name="T64" fmla="*/ 17822 w 1288494"/>
              <a:gd name="T65" fmla="*/ 116296 h 722529"/>
              <a:gd name="T66" fmla="*/ 7175 w 1288494"/>
              <a:gd name="T67" fmla="*/ 46515 h 722529"/>
              <a:gd name="T68" fmla="*/ 21531 w 1288494"/>
              <a:gd name="T69" fmla="*/ 139554 h 722529"/>
              <a:gd name="T70" fmla="*/ 117833 w 1288494"/>
              <a:gd name="T71" fmla="*/ 421869 h 722529"/>
              <a:gd name="T72" fmla="*/ 257109 w 1288494"/>
              <a:gd name="T73" fmla="*/ 664398 h 722529"/>
              <a:gd name="T74" fmla="*/ 607058 w 1288494"/>
              <a:gd name="T75" fmla="*/ 1036439 h 722529"/>
              <a:gd name="T76" fmla="*/ 887903 w 1288494"/>
              <a:gd name="T77" fmla="*/ 1253545 h 722529"/>
              <a:gd name="T78" fmla="*/ 1117709 w 1288494"/>
              <a:gd name="T79" fmla="*/ 1391896 h 722529"/>
              <a:gd name="T80" fmla="*/ 1581940 w 1288494"/>
              <a:gd name="T81" fmla="*/ 1624429 h 722529"/>
              <a:gd name="T82" fmla="*/ 1789057 w 1288494"/>
              <a:gd name="T83" fmla="*/ 1717438 h 722529"/>
              <a:gd name="T84" fmla="*/ 2096155 w 1288494"/>
              <a:gd name="T85" fmla="*/ 1823748 h 722529"/>
              <a:gd name="T86" fmla="*/ 3010332 w 1288494"/>
              <a:gd name="T87" fmla="*/ 2036343 h 722529"/>
              <a:gd name="T88" fmla="*/ 3567399 w 1288494"/>
              <a:gd name="T89" fmla="*/ 2122717 h 722529"/>
              <a:gd name="T90" fmla="*/ 4567284 w 1288494"/>
              <a:gd name="T91" fmla="*/ 2185834 h 722529"/>
              <a:gd name="T92" fmla="*/ 3995919 w 1288494"/>
              <a:gd name="T93" fmla="*/ 2179183 h 722529"/>
              <a:gd name="T94" fmla="*/ 3778090 w 1288494"/>
              <a:gd name="T95" fmla="*/ 2169226 h 722529"/>
              <a:gd name="T96" fmla="*/ 3478133 w 1288494"/>
              <a:gd name="T97" fmla="*/ 2145972 h 722529"/>
              <a:gd name="T98" fmla="*/ 3346008 w 1288494"/>
              <a:gd name="T99" fmla="*/ 2122717 h 722529"/>
              <a:gd name="T100" fmla="*/ 2963908 w 1288494"/>
              <a:gd name="T101" fmla="*/ 2062927 h 722529"/>
              <a:gd name="T102" fmla="*/ 2831781 w 1288494"/>
              <a:gd name="T103" fmla="*/ 2039672 h 722529"/>
              <a:gd name="T104" fmla="*/ 2603235 w 1288494"/>
              <a:gd name="T105" fmla="*/ 1989835 h 722529"/>
              <a:gd name="T106" fmla="*/ 2463977 w 1288494"/>
              <a:gd name="T107" fmla="*/ 1959948 h 722529"/>
              <a:gd name="T108" fmla="*/ 2324698 w 1288494"/>
              <a:gd name="T109" fmla="*/ 1926733 h 722529"/>
              <a:gd name="T110" fmla="*/ 2156877 w 1288494"/>
              <a:gd name="T111" fmla="*/ 1876891 h 722529"/>
              <a:gd name="T112" fmla="*/ 2035454 w 1288494"/>
              <a:gd name="T113" fmla="*/ 1840346 h 722529"/>
              <a:gd name="T114" fmla="*/ 1931893 w 1288494"/>
              <a:gd name="T115" fmla="*/ 1807127 h 722529"/>
              <a:gd name="T116" fmla="*/ 1814054 w 1288494"/>
              <a:gd name="T117" fmla="*/ 1767270 h 722529"/>
              <a:gd name="T118" fmla="*/ 1646222 w 1288494"/>
              <a:gd name="T119" fmla="*/ 170415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85" tIns="50392" rIns="100785" bIns="50392"/>
          <a:lstStyle/>
          <a:p>
            <a:endParaRPr lang="ja-JP" alt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27418" y="2246947"/>
            <a:ext cx="3326606" cy="597890"/>
          </a:xfrm>
        </p:spPr>
        <p:txBody>
          <a:bodyPr anchor="b">
            <a:noAutofit/>
          </a:bodyPr>
          <a:lstStyle>
            <a:lvl1pPr marL="0" indent="0" algn="ctr">
              <a:buNone/>
              <a:defRPr sz="2646" b="0">
                <a:solidFill>
                  <a:schemeClr val="tx2"/>
                </a:solidFill>
                <a:latin typeface="ＭＳ 明朝" panose="02020609040205080304" pitchFamily="17" charset="-128"/>
                <a:cs typeface="Bradley Hand ITC TT-Bold"/>
              </a:defRPr>
            </a:lvl1pPr>
            <a:lvl2pPr marL="503920" indent="0">
              <a:buNone/>
              <a:defRPr sz="2205" b="1"/>
            </a:lvl2pPr>
            <a:lvl3pPr marL="1007838" indent="0">
              <a:buNone/>
              <a:defRPr sz="1984" b="1"/>
            </a:lvl3pPr>
            <a:lvl4pPr marL="1511758" indent="0">
              <a:buNone/>
              <a:defRPr sz="1764" b="1"/>
            </a:lvl4pPr>
            <a:lvl5pPr marL="2015677" indent="0">
              <a:buNone/>
              <a:defRPr sz="1764" b="1"/>
            </a:lvl5pPr>
            <a:lvl6pPr marL="2519597" indent="0">
              <a:buNone/>
              <a:defRPr sz="1764" b="1"/>
            </a:lvl6pPr>
            <a:lvl7pPr marL="3023515" indent="0">
              <a:buNone/>
              <a:defRPr sz="1764" b="1"/>
            </a:lvl7pPr>
            <a:lvl8pPr marL="3527435" indent="0">
              <a:buNone/>
              <a:defRPr sz="1764" b="1"/>
            </a:lvl8pPr>
            <a:lvl9pPr marL="4031354" indent="0">
              <a:buNone/>
              <a:defRPr sz="1764" b="1"/>
            </a:lvl9pPr>
          </a:lstStyle>
          <a:p>
            <a:pPr lvl="0"/>
            <a:r>
              <a:rPr lang="en-US" dirty="0"/>
              <a:t>Click to edit Master text styles</a:t>
            </a:r>
          </a:p>
        </p:txBody>
      </p:sp>
      <p:sp>
        <p:nvSpPr>
          <p:cNvPr id="5" name="Text Placeholder 4"/>
          <p:cNvSpPr>
            <a:spLocks noGrp="1"/>
          </p:cNvSpPr>
          <p:nvPr>
            <p:ph type="body" sz="quarter" idx="3"/>
          </p:nvPr>
        </p:nvSpPr>
        <p:spPr>
          <a:xfrm>
            <a:off x="5833060" y="2246944"/>
            <a:ext cx="3323506" cy="597889"/>
          </a:xfrm>
        </p:spPr>
        <p:txBody>
          <a:bodyPr anchor="b">
            <a:noAutofit/>
          </a:bodyPr>
          <a:lstStyle>
            <a:lvl1pPr marL="0" indent="0" algn="ctr">
              <a:buNone/>
              <a:defRPr sz="2646" b="0">
                <a:solidFill>
                  <a:schemeClr val="tx2"/>
                </a:solidFill>
                <a:latin typeface="ＭＳ 明朝" panose="02020609040205080304" pitchFamily="17" charset="-128"/>
                <a:cs typeface="Bradley Hand ITC TT-Bold"/>
              </a:defRPr>
            </a:lvl1pPr>
            <a:lvl2pPr marL="503920" indent="0">
              <a:buNone/>
              <a:defRPr sz="2205" b="1"/>
            </a:lvl2pPr>
            <a:lvl3pPr marL="1007838" indent="0">
              <a:buNone/>
              <a:defRPr sz="1984" b="1"/>
            </a:lvl3pPr>
            <a:lvl4pPr marL="1511758" indent="0">
              <a:buNone/>
              <a:defRPr sz="1764" b="1"/>
            </a:lvl4pPr>
            <a:lvl5pPr marL="2015677" indent="0">
              <a:buNone/>
              <a:defRPr sz="1764" b="1"/>
            </a:lvl5pPr>
            <a:lvl6pPr marL="2519597" indent="0">
              <a:buNone/>
              <a:defRPr sz="1764" b="1"/>
            </a:lvl6pPr>
            <a:lvl7pPr marL="3023515" indent="0">
              <a:buNone/>
              <a:defRPr sz="1764" b="1"/>
            </a:lvl7pPr>
            <a:lvl8pPr marL="3527435" indent="0">
              <a:buNone/>
              <a:defRPr sz="1764" b="1"/>
            </a:lvl8pPr>
            <a:lvl9pPr marL="4031354" indent="0">
              <a:buNone/>
              <a:defRPr sz="1764" b="1"/>
            </a:lvl9pPr>
          </a:lstStyle>
          <a:p>
            <a:pPr lvl="0"/>
            <a:r>
              <a:rPr lang="en-US" dirty="0"/>
              <a:t>Click to edit Master text styles</a:t>
            </a:r>
          </a:p>
        </p:txBody>
      </p:sp>
      <p:sp>
        <p:nvSpPr>
          <p:cNvPr id="13" name="Content Placeholder 12"/>
          <p:cNvSpPr>
            <a:spLocks noGrp="1"/>
          </p:cNvSpPr>
          <p:nvPr>
            <p:ph sz="quarter" idx="13"/>
          </p:nvPr>
        </p:nvSpPr>
        <p:spPr>
          <a:xfrm>
            <a:off x="927418" y="3023869"/>
            <a:ext cx="3326606" cy="35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836682" y="3023870"/>
            <a:ext cx="3326606" cy="35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defTabSz="444500">
              <a:defRPr/>
            </a:lvl1pPr>
          </a:lstStyle>
          <a:p>
            <a:pPr>
              <a:defRPr/>
            </a:pPr>
            <a:endParaRPr lang="en-US" altLang="en-US"/>
          </a:p>
        </p:txBody>
      </p:sp>
      <p:sp>
        <p:nvSpPr>
          <p:cNvPr id="10" name="Footer Placeholder 7"/>
          <p:cNvSpPr>
            <a:spLocks noGrp="1"/>
          </p:cNvSpPr>
          <p:nvPr>
            <p:ph type="ftr" sz="quarter" idx="16"/>
          </p:nvPr>
        </p:nvSpPr>
        <p:spPr/>
        <p:txBody>
          <a:bodyPr/>
          <a:lstStyle>
            <a:lvl1pPr defTabSz="444500">
              <a:defRPr/>
            </a:lvl1pPr>
          </a:lstStyle>
          <a:p>
            <a:pPr>
              <a:defRPr/>
            </a:pPr>
            <a:endParaRPr lang="en-US" altLang="en-US"/>
          </a:p>
        </p:txBody>
      </p:sp>
      <p:sp>
        <p:nvSpPr>
          <p:cNvPr id="11" name="Slide Number Placeholder 8"/>
          <p:cNvSpPr>
            <a:spLocks noGrp="1"/>
          </p:cNvSpPr>
          <p:nvPr>
            <p:ph type="sldNum" sz="quarter" idx="17"/>
          </p:nvPr>
        </p:nvSpPr>
        <p:spPr/>
        <p:txBody>
          <a:bodyPr/>
          <a:lstStyle>
            <a:lvl1pPr defTabSz="444500">
              <a:defRPr>
                <a:ea typeface="ＭＳ Ｐゴシック" panose="020B0600070205080204" pitchFamily="50" charset="-128"/>
              </a:defRPr>
            </a:lvl1pPr>
          </a:lstStyle>
          <a:p>
            <a:pPr>
              <a:defRPr/>
            </a:pPr>
            <a:fld id="{DB43509C-9628-462D-B074-BBE0792A0AEC}" type="slidenum">
              <a:rPr lang="en-US" altLang="en-US"/>
              <a:pPr>
                <a:defRPr/>
              </a:pPr>
              <a:t>‹#›</a:t>
            </a:fld>
            <a:endParaRPr lang="en-US" altLang="en-US"/>
          </a:p>
        </p:txBody>
      </p:sp>
    </p:spTree>
    <p:extLst>
      <p:ext uri="{BB962C8B-B14F-4D97-AF65-F5344CB8AC3E}">
        <p14:creationId xmlns:p14="http://schemas.microsoft.com/office/powerpoint/2010/main" val="12574996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44500">
              <a:defRPr/>
            </a:lvl1pPr>
          </a:lstStyle>
          <a:p>
            <a:pPr>
              <a:defRPr/>
            </a:pPr>
            <a:endParaRPr lang="en-US" altLang="en-US"/>
          </a:p>
        </p:txBody>
      </p:sp>
      <p:sp>
        <p:nvSpPr>
          <p:cNvPr id="4" name="Footer Placeholder 4"/>
          <p:cNvSpPr>
            <a:spLocks noGrp="1"/>
          </p:cNvSpPr>
          <p:nvPr>
            <p:ph type="ftr" sz="quarter" idx="11"/>
          </p:nvPr>
        </p:nvSpPr>
        <p:spPr/>
        <p:txBody>
          <a:bodyPr/>
          <a:lstStyle>
            <a:lvl1pPr defTabSz="444500">
              <a:defRPr/>
            </a:lvl1pPr>
          </a:lstStyle>
          <a:p>
            <a:pPr>
              <a:defRPr/>
            </a:pPr>
            <a:endParaRPr lang="en-US" altLang="en-US"/>
          </a:p>
        </p:txBody>
      </p:sp>
      <p:sp>
        <p:nvSpPr>
          <p:cNvPr id="5"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6051ACBA-0CC2-4934-A344-7DEADAA8BD2F}" type="slidenum">
              <a:rPr lang="en-US" altLang="en-US"/>
              <a:pPr>
                <a:defRPr/>
              </a:pPr>
              <a:t>‹#›</a:t>
            </a:fld>
            <a:endParaRPr lang="en-US" altLang="en-US"/>
          </a:p>
        </p:txBody>
      </p:sp>
    </p:spTree>
    <p:extLst>
      <p:ext uri="{BB962C8B-B14F-4D97-AF65-F5344CB8AC3E}">
        <p14:creationId xmlns:p14="http://schemas.microsoft.com/office/powerpoint/2010/main" val="21926700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44500">
              <a:defRPr/>
            </a:lvl1pPr>
          </a:lstStyle>
          <a:p>
            <a:pPr>
              <a:defRPr/>
            </a:pPr>
            <a:endParaRPr lang="en-US" altLang="en-US"/>
          </a:p>
        </p:txBody>
      </p:sp>
      <p:sp>
        <p:nvSpPr>
          <p:cNvPr id="3" name="Footer Placeholder 4"/>
          <p:cNvSpPr>
            <a:spLocks noGrp="1"/>
          </p:cNvSpPr>
          <p:nvPr>
            <p:ph type="ftr" sz="quarter" idx="11"/>
          </p:nvPr>
        </p:nvSpPr>
        <p:spPr/>
        <p:txBody>
          <a:bodyPr/>
          <a:lstStyle>
            <a:lvl1pPr defTabSz="444500">
              <a:defRPr/>
            </a:lvl1pPr>
          </a:lstStyle>
          <a:p>
            <a:pPr>
              <a:defRPr/>
            </a:pPr>
            <a:endParaRPr lang="en-US" altLang="en-US"/>
          </a:p>
        </p:txBody>
      </p:sp>
      <p:sp>
        <p:nvSpPr>
          <p:cNvPr id="4"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AC541F00-B6DB-4EC7-A789-04540FC2DB80}" type="slidenum">
              <a:rPr lang="en-US" altLang="en-US"/>
              <a:pPr>
                <a:defRPr/>
              </a:pPr>
              <a:t>‹#›</a:t>
            </a:fld>
            <a:endParaRPr lang="en-US" altLang="en-US"/>
          </a:p>
        </p:txBody>
      </p:sp>
    </p:spTree>
    <p:extLst>
      <p:ext uri="{BB962C8B-B14F-4D97-AF65-F5344CB8AC3E}">
        <p14:creationId xmlns:p14="http://schemas.microsoft.com/office/powerpoint/2010/main" val="2289859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750" y="1639232"/>
            <a:ext cx="3316456" cy="2117920"/>
          </a:xfrm>
        </p:spPr>
        <p:txBody>
          <a:bodyPr anchor="b"/>
          <a:lstStyle>
            <a:lvl1pPr algn="l">
              <a:defRPr sz="2646" b="0"/>
            </a:lvl1pPr>
          </a:lstStyle>
          <a:p>
            <a:r>
              <a:rPr lang="en-US"/>
              <a:t>Click to edit Master title style</a:t>
            </a:r>
          </a:p>
        </p:txBody>
      </p:sp>
      <p:sp>
        <p:nvSpPr>
          <p:cNvPr id="3" name="Content Placeholder 2"/>
          <p:cNvSpPr>
            <a:spLocks noGrp="1"/>
          </p:cNvSpPr>
          <p:nvPr>
            <p:ph idx="1"/>
          </p:nvPr>
        </p:nvSpPr>
        <p:spPr>
          <a:xfrm>
            <a:off x="4292148" y="920906"/>
            <a:ext cx="5180729" cy="5678603"/>
          </a:xfrm>
        </p:spPr>
        <p:txBody>
          <a:bodyPr anchor="ctr"/>
          <a:lstStyle>
            <a:lvl1pPr>
              <a:defRPr sz="2646"/>
            </a:lvl1pPr>
            <a:lvl2pPr>
              <a:defRPr sz="2425"/>
            </a:lvl2pPr>
            <a:lvl3pPr>
              <a:defRPr sz="2205"/>
            </a:lvl3pPr>
            <a:lvl4pPr>
              <a:defRPr sz="1984"/>
            </a:lvl4pPr>
            <a:lvl5pPr>
              <a:defRPr sz="1764"/>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7750" y="3757154"/>
            <a:ext cx="3316456" cy="2115442"/>
          </a:xfrm>
        </p:spPr>
        <p:txBody>
          <a:bodyPr/>
          <a:lstStyle>
            <a:lvl1pPr marL="0" indent="0">
              <a:buNone/>
              <a:defRPr sz="1543"/>
            </a:lvl1pPr>
            <a:lvl2pPr marL="503920" indent="0">
              <a:buNone/>
              <a:defRPr sz="1323"/>
            </a:lvl2pPr>
            <a:lvl3pPr marL="1007838" indent="0">
              <a:buNone/>
              <a:defRPr sz="1102"/>
            </a:lvl3pPr>
            <a:lvl4pPr marL="1511758" indent="0">
              <a:buNone/>
              <a:defRPr sz="992"/>
            </a:lvl4pPr>
            <a:lvl5pPr marL="2015677" indent="0">
              <a:buNone/>
              <a:defRPr sz="992"/>
            </a:lvl5pPr>
            <a:lvl6pPr marL="2519597" indent="0">
              <a:buNone/>
              <a:defRPr sz="992"/>
            </a:lvl6pPr>
            <a:lvl7pPr marL="3023515" indent="0">
              <a:buNone/>
              <a:defRPr sz="992"/>
            </a:lvl7pPr>
            <a:lvl8pPr marL="3527435" indent="0">
              <a:buNone/>
              <a:defRPr sz="992"/>
            </a:lvl8pPr>
            <a:lvl9pPr marL="4031354" indent="0">
              <a:buNone/>
              <a:defRPr sz="992"/>
            </a:lvl9pPr>
          </a:lstStyle>
          <a:p>
            <a:pPr lvl="0"/>
            <a:r>
              <a:rPr lang="en-US"/>
              <a:t>Click to edit Master text styles</a:t>
            </a:r>
          </a:p>
        </p:txBody>
      </p:sp>
      <p:sp>
        <p:nvSpPr>
          <p:cNvPr id="5" name="Date Placeholder 3"/>
          <p:cNvSpPr>
            <a:spLocks noGrp="1"/>
          </p:cNvSpPr>
          <p:nvPr>
            <p:ph type="dt" sz="half" idx="10"/>
          </p:nvPr>
        </p:nvSpPr>
        <p:spPr/>
        <p:txBody>
          <a:bodyPr/>
          <a:lstStyle>
            <a:lvl1pPr defTabSz="444500">
              <a:defRPr/>
            </a:lvl1pPr>
          </a:lstStyle>
          <a:p>
            <a:pPr>
              <a:defRPr/>
            </a:pPr>
            <a:endParaRPr lang="en-US" altLang="en-US"/>
          </a:p>
        </p:txBody>
      </p:sp>
      <p:sp>
        <p:nvSpPr>
          <p:cNvPr id="6" name="Footer Placeholder 4"/>
          <p:cNvSpPr>
            <a:spLocks noGrp="1"/>
          </p:cNvSpPr>
          <p:nvPr>
            <p:ph type="ftr" sz="quarter" idx="11"/>
          </p:nvPr>
        </p:nvSpPr>
        <p:spPr/>
        <p:txBody>
          <a:bodyPr/>
          <a:lstStyle>
            <a:lvl1pPr defTabSz="444500">
              <a:defRPr/>
            </a:lvl1pPr>
          </a:lstStyle>
          <a:p>
            <a:pPr>
              <a:defRPr/>
            </a:pPr>
            <a:endParaRPr lang="en-US" altLang="en-US"/>
          </a:p>
        </p:txBody>
      </p:sp>
      <p:sp>
        <p:nvSpPr>
          <p:cNvPr id="7"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06C1E7B4-2159-4020-978C-1D716DDEC3F6}" type="slidenum">
              <a:rPr lang="en-US" altLang="en-US"/>
              <a:pPr>
                <a:defRPr/>
              </a:pPr>
              <a:t>‹#›</a:t>
            </a:fld>
            <a:endParaRPr lang="en-US" altLang="en-US"/>
          </a:p>
        </p:txBody>
      </p:sp>
    </p:spTree>
    <p:extLst>
      <p:ext uri="{BB962C8B-B14F-4D97-AF65-F5344CB8AC3E}">
        <p14:creationId xmlns:p14="http://schemas.microsoft.com/office/powerpoint/2010/main" val="8487296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75" y="209550"/>
            <a:ext cx="3065463"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7748" y="5147429"/>
            <a:ext cx="8865129" cy="793518"/>
          </a:xfrm>
        </p:spPr>
        <p:txBody>
          <a:bodyPr anchor="b"/>
          <a:lstStyle>
            <a:lvl1pPr algn="ctr">
              <a:defRPr sz="3968"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348787" y="655173"/>
            <a:ext cx="5372973" cy="4031827"/>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527"/>
            </a:lvl1pPr>
            <a:lvl2pPr marL="503920" indent="0">
              <a:buNone/>
              <a:defRPr sz="3086"/>
            </a:lvl2pPr>
            <a:lvl3pPr marL="1007838" indent="0">
              <a:buNone/>
              <a:defRPr sz="2646"/>
            </a:lvl3pPr>
            <a:lvl4pPr marL="1511758" indent="0">
              <a:buNone/>
              <a:defRPr sz="2205"/>
            </a:lvl4pPr>
            <a:lvl5pPr marL="2015677" indent="0">
              <a:buNone/>
              <a:defRPr sz="2205"/>
            </a:lvl5pPr>
            <a:lvl6pPr marL="2519597" indent="0">
              <a:buNone/>
              <a:defRPr sz="2205"/>
            </a:lvl6pPr>
            <a:lvl7pPr marL="3023515" indent="0">
              <a:buNone/>
              <a:defRPr sz="2205"/>
            </a:lvl7pPr>
            <a:lvl8pPr marL="3527435" indent="0">
              <a:buNone/>
              <a:defRPr sz="2205"/>
            </a:lvl8pPr>
            <a:lvl9pPr marL="4031354" indent="0">
              <a:buNone/>
              <a:defRPr sz="2205"/>
            </a:lvl9pPr>
          </a:lstStyle>
          <a:p>
            <a:pPr lvl="0"/>
            <a:r>
              <a:rPr lang="en-US" noProof="0" dirty="0"/>
              <a:t>Click icon to add picture</a:t>
            </a:r>
          </a:p>
        </p:txBody>
      </p:sp>
      <p:sp>
        <p:nvSpPr>
          <p:cNvPr id="4" name="Text Placeholder 3"/>
          <p:cNvSpPr>
            <a:spLocks noGrp="1"/>
          </p:cNvSpPr>
          <p:nvPr>
            <p:ph type="body" sz="half" idx="2"/>
          </p:nvPr>
        </p:nvSpPr>
        <p:spPr>
          <a:xfrm>
            <a:off x="1344084" y="5970307"/>
            <a:ext cx="7392458" cy="664835"/>
          </a:xfrm>
        </p:spPr>
        <p:txBody>
          <a:bodyPr>
            <a:normAutofit/>
          </a:bodyPr>
          <a:lstStyle>
            <a:lvl1pPr marL="0" indent="0" algn="ctr">
              <a:buNone/>
              <a:defRPr sz="1764"/>
            </a:lvl1pPr>
            <a:lvl2pPr marL="503920" indent="0">
              <a:buNone/>
              <a:defRPr sz="1323"/>
            </a:lvl2pPr>
            <a:lvl3pPr marL="1007838" indent="0">
              <a:buNone/>
              <a:defRPr sz="1102"/>
            </a:lvl3pPr>
            <a:lvl4pPr marL="1511758" indent="0">
              <a:buNone/>
              <a:defRPr sz="992"/>
            </a:lvl4pPr>
            <a:lvl5pPr marL="2015677" indent="0">
              <a:buNone/>
              <a:defRPr sz="992"/>
            </a:lvl5pPr>
            <a:lvl6pPr marL="2519597" indent="0">
              <a:buNone/>
              <a:defRPr sz="992"/>
            </a:lvl6pPr>
            <a:lvl7pPr marL="3023515" indent="0">
              <a:buNone/>
              <a:defRPr sz="992"/>
            </a:lvl7pPr>
            <a:lvl8pPr marL="3527435" indent="0">
              <a:buNone/>
              <a:defRPr sz="992"/>
            </a:lvl8pPr>
            <a:lvl9pPr marL="4031354" indent="0">
              <a:buNone/>
              <a:defRPr sz="992"/>
            </a:lvl9pPr>
          </a:lstStyle>
          <a:p>
            <a:pPr lvl="0"/>
            <a:r>
              <a:rPr lang="en-US"/>
              <a:t>Click to edit Master text styles</a:t>
            </a:r>
          </a:p>
        </p:txBody>
      </p:sp>
      <p:sp>
        <p:nvSpPr>
          <p:cNvPr id="6" name="Date Placeholder 4"/>
          <p:cNvSpPr>
            <a:spLocks noGrp="1"/>
          </p:cNvSpPr>
          <p:nvPr>
            <p:ph type="dt" sz="half" idx="10"/>
          </p:nvPr>
        </p:nvSpPr>
        <p:spPr/>
        <p:txBody>
          <a:bodyPr/>
          <a:lstStyle>
            <a:lvl1pPr defTabSz="444500">
              <a:defRPr/>
            </a:lvl1pPr>
          </a:lstStyle>
          <a:p>
            <a:pPr>
              <a:defRPr/>
            </a:pPr>
            <a:endParaRPr lang="en-US" altLang="en-US"/>
          </a:p>
        </p:txBody>
      </p:sp>
      <p:sp>
        <p:nvSpPr>
          <p:cNvPr id="7" name="Footer Placeholder 5"/>
          <p:cNvSpPr>
            <a:spLocks noGrp="1"/>
          </p:cNvSpPr>
          <p:nvPr>
            <p:ph type="ftr" sz="quarter" idx="11"/>
          </p:nvPr>
        </p:nvSpPr>
        <p:spPr/>
        <p:txBody>
          <a:bodyPr/>
          <a:lstStyle>
            <a:lvl1pPr defTabSz="444500">
              <a:defRPr/>
            </a:lvl1pPr>
          </a:lstStyle>
          <a:p>
            <a:pPr>
              <a:defRPr/>
            </a:pPr>
            <a:endParaRPr lang="en-US" altLang="en-US"/>
          </a:p>
        </p:txBody>
      </p:sp>
      <p:sp>
        <p:nvSpPr>
          <p:cNvPr id="8" name="Slide Number Placeholder 6"/>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BF7D8F0F-1866-4239-99C4-45FBA4BD2528}" type="slidenum">
              <a:rPr lang="en-US" altLang="en-US"/>
              <a:pPr>
                <a:defRPr/>
              </a:pPr>
              <a:t>‹#›</a:t>
            </a:fld>
            <a:endParaRPr lang="en-US" altLang="en-US"/>
          </a:p>
        </p:txBody>
      </p:sp>
    </p:spTree>
    <p:extLst>
      <p:ext uri="{BB962C8B-B14F-4D97-AF65-F5344CB8AC3E}">
        <p14:creationId xmlns:p14="http://schemas.microsoft.com/office/powerpoint/2010/main" val="40321416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44500">
              <a:defRPr/>
            </a:lvl1pPr>
          </a:lstStyle>
          <a:p>
            <a:pPr>
              <a:defRPr/>
            </a:pPr>
            <a:endParaRPr lang="en-US" altLang="en-US"/>
          </a:p>
        </p:txBody>
      </p:sp>
      <p:sp>
        <p:nvSpPr>
          <p:cNvPr id="5" name="Footer Placeholder 4"/>
          <p:cNvSpPr>
            <a:spLocks noGrp="1"/>
          </p:cNvSpPr>
          <p:nvPr>
            <p:ph type="ftr" sz="quarter" idx="11"/>
          </p:nvPr>
        </p:nvSpPr>
        <p:spPr/>
        <p:txBody>
          <a:bodyPr/>
          <a:lstStyle>
            <a:lvl1pPr defTabSz="444500">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DADCA360-2216-4145-8C05-12E22BC714C9}" type="slidenum">
              <a:rPr lang="en-US" altLang="en-US"/>
              <a:pPr>
                <a:defRPr/>
              </a:pPr>
              <a:t>‹#›</a:t>
            </a:fld>
            <a:endParaRPr lang="en-US" altLang="en-US"/>
          </a:p>
        </p:txBody>
      </p:sp>
    </p:spTree>
    <p:extLst>
      <p:ext uri="{BB962C8B-B14F-4D97-AF65-F5344CB8AC3E}">
        <p14:creationId xmlns:p14="http://schemas.microsoft.com/office/powerpoint/2010/main" val="39347399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606580"/>
            <a:ext cx="2164424" cy="60291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748" y="923959"/>
            <a:ext cx="6512983" cy="5711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44500">
              <a:defRPr/>
            </a:lvl1pPr>
          </a:lstStyle>
          <a:p>
            <a:pPr>
              <a:defRPr/>
            </a:pPr>
            <a:endParaRPr lang="en-US" altLang="en-US"/>
          </a:p>
        </p:txBody>
      </p:sp>
      <p:sp>
        <p:nvSpPr>
          <p:cNvPr id="5" name="Footer Placeholder 4"/>
          <p:cNvSpPr>
            <a:spLocks noGrp="1"/>
          </p:cNvSpPr>
          <p:nvPr>
            <p:ph type="ftr" sz="quarter" idx="11"/>
          </p:nvPr>
        </p:nvSpPr>
        <p:spPr/>
        <p:txBody>
          <a:bodyPr/>
          <a:lstStyle>
            <a:lvl1pPr defTabSz="444500">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AED219B9-776E-4D30-AFEC-806C5275475C}" type="slidenum">
              <a:rPr lang="en-US" altLang="en-US"/>
              <a:pPr>
                <a:defRPr/>
              </a:pPr>
              <a:t>‹#›</a:t>
            </a:fld>
            <a:endParaRPr lang="en-US" altLang="en-US"/>
          </a:p>
        </p:txBody>
      </p:sp>
    </p:spTree>
    <p:extLst>
      <p:ext uri="{BB962C8B-B14F-4D97-AF65-F5344CB8AC3E}">
        <p14:creationId xmlns:p14="http://schemas.microsoft.com/office/powerpoint/2010/main" val="117671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94356" y="402483"/>
            <a:ext cx="8694539" cy="1461188"/>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94357" y="1853171"/>
            <a:ext cx="4264576" cy="908210"/>
          </a:xfrm>
        </p:spPr>
        <p:txBody>
          <a:bodyPr anchor="b"/>
          <a:lstStyle>
            <a:lvl1pPr marL="0" indent="0">
              <a:buNone/>
              <a:defRPr sz="2000" b="1"/>
            </a:lvl1pPr>
            <a:lvl2pPr marL="376601" indent="0">
              <a:buNone/>
              <a:defRPr sz="1700" b="1"/>
            </a:lvl2pPr>
            <a:lvl3pPr marL="753210" indent="0">
              <a:buNone/>
              <a:defRPr sz="1400" b="1"/>
            </a:lvl3pPr>
            <a:lvl4pPr marL="1129809" indent="0">
              <a:buNone/>
              <a:defRPr sz="1300" b="1"/>
            </a:lvl4pPr>
            <a:lvl5pPr marL="1506421" indent="0">
              <a:buNone/>
              <a:defRPr sz="1300" b="1"/>
            </a:lvl5pPr>
            <a:lvl6pPr marL="1883028" indent="0">
              <a:buNone/>
              <a:defRPr sz="1300" b="1"/>
            </a:lvl6pPr>
            <a:lvl7pPr marL="2259625" indent="0">
              <a:buNone/>
              <a:defRPr sz="1300" b="1"/>
            </a:lvl7pPr>
            <a:lvl8pPr marL="2636232" indent="0">
              <a:buNone/>
              <a:defRPr sz="1300" b="1"/>
            </a:lvl8pPr>
            <a:lvl9pPr marL="3012847" indent="0">
              <a:buNone/>
              <a:defRPr sz="13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94357" y="2761381"/>
            <a:ext cx="4264576"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103355" y="1853171"/>
            <a:ext cx="4285579" cy="908210"/>
          </a:xfrm>
        </p:spPr>
        <p:txBody>
          <a:bodyPr anchor="b"/>
          <a:lstStyle>
            <a:lvl1pPr marL="0" indent="0">
              <a:buNone/>
              <a:defRPr sz="2000" b="1"/>
            </a:lvl1pPr>
            <a:lvl2pPr marL="376601" indent="0">
              <a:buNone/>
              <a:defRPr sz="1700" b="1"/>
            </a:lvl2pPr>
            <a:lvl3pPr marL="753210" indent="0">
              <a:buNone/>
              <a:defRPr sz="1400" b="1"/>
            </a:lvl3pPr>
            <a:lvl4pPr marL="1129809" indent="0">
              <a:buNone/>
              <a:defRPr sz="1300" b="1"/>
            </a:lvl4pPr>
            <a:lvl5pPr marL="1506421" indent="0">
              <a:buNone/>
              <a:defRPr sz="1300" b="1"/>
            </a:lvl5pPr>
            <a:lvl6pPr marL="1883028" indent="0">
              <a:buNone/>
              <a:defRPr sz="1300" b="1"/>
            </a:lvl6pPr>
            <a:lvl7pPr marL="2259625" indent="0">
              <a:buNone/>
              <a:defRPr sz="1300" b="1"/>
            </a:lvl7pPr>
            <a:lvl8pPr marL="2636232" indent="0">
              <a:buNone/>
              <a:defRPr sz="1300" b="1"/>
            </a:lvl8pPr>
            <a:lvl9pPr marL="3012847" indent="0">
              <a:buNone/>
              <a:defRPr sz="13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103355" y="2761381"/>
            <a:ext cx="4285579"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5"/>
          <p:cNvSpPr>
            <a:spLocks noGrp="1"/>
          </p:cNvSpPr>
          <p:nvPr>
            <p:ph type="sldNum" sz="quarter" idx="12"/>
          </p:nvPr>
        </p:nvSpPr>
        <p:spPr/>
        <p:txBody>
          <a:bodyPr/>
          <a:lstStyle>
            <a:lvl1pPr>
              <a:defRPr/>
            </a:lvl1pPr>
          </a:lstStyle>
          <a:p>
            <a:pPr>
              <a:defRPr/>
            </a:pPr>
            <a:fld id="{355E4450-4697-45F1-A4CD-12E4C7AEF527}" type="slidenum">
              <a:rPr lang="en-US" altLang="en-US"/>
              <a:pPr>
                <a:defRPr/>
              </a:pPr>
              <a:t>‹#›</a:t>
            </a:fld>
            <a:endParaRPr lang="en-US" altLang="en-US"/>
          </a:p>
        </p:txBody>
      </p:sp>
    </p:spTree>
    <p:extLst>
      <p:ext uri="{BB962C8B-B14F-4D97-AF65-F5344CB8AC3E}">
        <p14:creationId xmlns:p14="http://schemas.microsoft.com/office/powerpoint/2010/main" val="3118231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321986"/>
            <a:ext cx="9072563" cy="1525934"/>
          </a:xfrm>
        </p:spPr>
        <p:txBody>
          <a:bodyPr/>
          <a:lstStyle/>
          <a:p>
            <a:r>
              <a:rPr lang="en-US"/>
              <a:t>Click to edit Master title style</a:t>
            </a:r>
            <a:endParaRPr lang="en-AU"/>
          </a:p>
        </p:txBody>
      </p:sp>
      <p:sp>
        <p:nvSpPr>
          <p:cNvPr id="3" name="Text Placeholder 2"/>
          <p:cNvSpPr>
            <a:spLocks noGrp="1"/>
          </p:cNvSpPr>
          <p:nvPr>
            <p:ph type="body" sz="half" idx="1"/>
          </p:nvPr>
        </p:nvSpPr>
        <p:spPr>
          <a:xfrm>
            <a:off x="504031" y="2099911"/>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5124318" y="2099910"/>
            <a:ext cx="4452276" cy="21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5124318" y="4451809"/>
            <a:ext cx="4452276" cy="21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Date Placeholder 5"/>
          <p:cNvSpPr>
            <a:spLocks noGrp="1"/>
          </p:cNvSpPr>
          <p:nvPr>
            <p:ph type="dt" sz="half" idx="10"/>
          </p:nvPr>
        </p:nvSpPr>
        <p:spPr>
          <a:xfrm>
            <a:off x="503238" y="6884988"/>
            <a:ext cx="2352675" cy="523875"/>
          </a:xfrm>
        </p:spPr>
        <p:txBody>
          <a:bodyPr/>
          <a:lstStyle>
            <a:lvl1pPr defTabSz="444500">
              <a:defRPr/>
            </a:lvl1pPr>
          </a:lstStyle>
          <a:p>
            <a:pPr>
              <a:defRPr/>
            </a:pPr>
            <a:endParaRPr lang="en-US" altLang="en-US"/>
          </a:p>
        </p:txBody>
      </p:sp>
      <p:sp>
        <p:nvSpPr>
          <p:cNvPr id="7" name="Footer Placeholder 6"/>
          <p:cNvSpPr>
            <a:spLocks noGrp="1"/>
          </p:cNvSpPr>
          <p:nvPr>
            <p:ph type="ftr" sz="quarter" idx="11"/>
          </p:nvPr>
        </p:nvSpPr>
        <p:spPr>
          <a:xfrm>
            <a:off x="3444875" y="6884988"/>
            <a:ext cx="3190875" cy="523875"/>
          </a:xfrm>
        </p:spPr>
        <p:txBody>
          <a:bodyPr/>
          <a:lstStyle>
            <a:lvl1pPr defTabSz="444500">
              <a:defRPr/>
            </a:lvl1pPr>
          </a:lstStyle>
          <a:p>
            <a:pPr>
              <a:defRPr/>
            </a:pPr>
            <a:endParaRPr lang="en-US" altLang="en-US"/>
          </a:p>
        </p:txBody>
      </p:sp>
      <p:sp>
        <p:nvSpPr>
          <p:cNvPr id="8" name="Slide Number Placeholder 7"/>
          <p:cNvSpPr>
            <a:spLocks noGrp="1"/>
          </p:cNvSpPr>
          <p:nvPr>
            <p:ph type="sldNum" sz="quarter" idx="12"/>
          </p:nvPr>
        </p:nvSpPr>
        <p:spPr>
          <a:xfrm>
            <a:off x="7224713" y="6884988"/>
            <a:ext cx="2352675" cy="523875"/>
          </a:xfrm>
        </p:spPr>
        <p:txBody>
          <a:bodyPr/>
          <a:lstStyle>
            <a:lvl1pPr defTabSz="444500">
              <a:defRPr>
                <a:ea typeface="ＭＳ Ｐゴシック" panose="020B0600070205080204" pitchFamily="50" charset="-128"/>
              </a:defRPr>
            </a:lvl1pPr>
          </a:lstStyle>
          <a:p>
            <a:pPr>
              <a:defRPr/>
            </a:pPr>
            <a:fld id="{6DC36489-692B-4E93-90D0-477E4A6A8812}" type="slidenum">
              <a:rPr lang="en-US" altLang="en-US"/>
              <a:pPr>
                <a:defRPr/>
              </a:pPr>
              <a:t>‹#›</a:t>
            </a:fld>
            <a:endParaRPr lang="en-US" altLang="en-US"/>
          </a:p>
        </p:txBody>
      </p:sp>
    </p:spTree>
    <p:extLst>
      <p:ext uri="{BB962C8B-B14F-4D97-AF65-F5344CB8AC3E}">
        <p14:creationId xmlns:p14="http://schemas.microsoft.com/office/powerpoint/2010/main" val="20737564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321986"/>
            <a:ext cx="9072563" cy="1525934"/>
          </a:xfrm>
        </p:spPr>
        <p:txBody>
          <a:bodyPr/>
          <a:lstStyle/>
          <a:p>
            <a:r>
              <a:rPr lang="en-US"/>
              <a:t>Click to edit Master title style</a:t>
            </a:r>
            <a:endParaRPr lang="en-AU"/>
          </a:p>
        </p:txBody>
      </p:sp>
      <p:sp>
        <p:nvSpPr>
          <p:cNvPr id="3" name="Text Placeholder 2"/>
          <p:cNvSpPr>
            <a:spLocks noGrp="1"/>
          </p:cNvSpPr>
          <p:nvPr>
            <p:ph type="body" sz="half" idx="1"/>
          </p:nvPr>
        </p:nvSpPr>
        <p:spPr>
          <a:xfrm>
            <a:off x="504031" y="2099911"/>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124318" y="2099911"/>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503238" y="6884988"/>
            <a:ext cx="2352675" cy="523875"/>
          </a:xfrm>
        </p:spPr>
        <p:txBody>
          <a:bodyPr/>
          <a:lstStyle>
            <a:lvl1pPr defTabSz="444500">
              <a:defRPr/>
            </a:lvl1pPr>
          </a:lstStyle>
          <a:p>
            <a:pPr>
              <a:defRPr/>
            </a:pPr>
            <a:endParaRPr lang="en-US" altLang="en-US"/>
          </a:p>
        </p:txBody>
      </p:sp>
      <p:sp>
        <p:nvSpPr>
          <p:cNvPr id="6" name="Footer Placeholder 5"/>
          <p:cNvSpPr>
            <a:spLocks noGrp="1"/>
          </p:cNvSpPr>
          <p:nvPr>
            <p:ph type="ftr" sz="quarter" idx="11"/>
          </p:nvPr>
        </p:nvSpPr>
        <p:spPr>
          <a:xfrm>
            <a:off x="3444875" y="6884988"/>
            <a:ext cx="3190875" cy="523875"/>
          </a:xfrm>
        </p:spPr>
        <p:txBody>
          <a:bodyPr/>
          <a:lstStyle>
            <a:lvl1pPr defTabSz="444500">
              <a:defRPr/>
            </a:lvl1pPr>
          </a:lstStyle>
          <a:p>
            <a:pPr>
              <a:defRPr/>
            </a:pPr>
            <a:endParaRPr lang="en-US" altLang="en-US"/>
          </a:p>
        </p:txBody>
      </p:sp>
      <p:sp>
        <p:nvSpPr>
          <p:cNvPr id="7" name="Slide Number Placeholder 6"/>
          <p:cNvSpPr>
            <a:spLocks noGrp="1"/>
          </p:cNvSpPr>
          <p:nvPr>
            <p:ph type="sldNum" sz="quarter" idx="12"/>
          </p:nvPr>
        </p:nvSpPr>
        <p:spPr>
          <a:xfrm>
            <a:off x="7224713" y="6884988"/>
            <a:ext cx="2352675" cy="523875"/>
          </a:xfrm>
        </p:spPr>
        <p:txBody>
          <a:bodyPr/>
          <a:lstStyle>
            <a:lvl1pPr defTabSz="444500">
              <a:defRPr>
                <a:ea typeface="ＭＳ Ｐゴシック" panose="020B0600070205080204" pitchFamily="50" charset="-128"/>
              </a:defRPr>
            </a:lvl1pPr>
          </a:lstStyle>
          <a:p>
            <a:pPr>
              <a:defRPr/>
            </a:pPr>
            <a:fld id="{B5D5B2EA-781C-4108-9F18-EDDBB870745A}" type="slidenum">
              <a:rPr lang="en-US" altLang="en-US"/>
              <a:pPr>
                <a:defRPr/>
              </a:pPr>
              <a:t>‹#›</a:t>
            </a:fld>
            <a:endParaRPr lang="en-US" altLang="en-US"/>
          </a:p>
        </p:txBody>
      </p:sp>
    </p:spTree>
    <p:extLst>
      <p:ext uri="{BB962C8B-B14F-4D97-AF65-F5344CB8AC3E}">
        <p14:creationId xmlns:p14="http://schemas.microsoft.com/office/powerpoint/2010/main" val="7068033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47" y="2348400"/>
            <a:ext cx="856853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512094" y="4283816"/>
            <a:ext cx="7056438"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30E6207A-5F02-4290-904A-18DA5DA37E48}" type="datetime1">
              <a:rPr lang="ja-JP" altLang="en-US"/>
              <a:pPr>
                <a:defRPr/>
              </a:pPr>
              <a:t>2021/3/1</a:t>
            </a:fld>
            <a:endParaRPr lang="ja-JP" altLang="en-US"/>
          </a:p>
        </p:txBody>
      </p:sp>
      <p:sp>
        <p:nvSpPr>
          <p:cNvPr id="5" name="フッター プレースホルダー 4"/>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E3C799E5-E483-4257-A767-0E26F94FF92E}" type="slidenum">
              <a:rPr lang="ja-JP" altLang="en-US"/>
              <a:pPr>
                <a:defRPr/>
              </a:pPr>
              <a:t>‹#›</a:t>
            </a:fld>
            <a:endParaRPr lang="ja-JP" altLang="en-US"/>
          </a:p>
        </p:txBody>
      </p:sp>
    </p:spTree>
    <p:extLst>
      <p:ext uri="{BB962C8B-B14F-4D97-AF65-F5344CB8AC3E}">
        <p14:creationId xmlns:p14="http://schemas.microsoft.com/office/powerpoint/2010/main" val="298134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j-ea"/>
                <a:ea typeface="+mj-ea"/>
              </a:defRPr>
            </a:lvl1p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D234BB8B-129B-46BB-8D92-E40A917D226B}" type="datetime1">
              <a:rPr lang="ja-JP" altLang="en-US"/>
              <a:pPr>
                <a:defRPr/>
              </a:pPr>
              <a:t>2021/3/1</a:t>
            </a:fld>
            <a:endParaRPr lang="ja-JP" altLang="en-US"/>
          </a:p>
        </p:txBody>
      </p:sp>
      <p:sp>
        <p:nvSpPr>
          <p:cNvPr id="5" name="フッター プレースホルダー 4"/>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515656E3-1CE2-4D89-9BD7-191CA18F8A44}" type="slidenum">
              <a:rPr lang="ja-JP" altLang="en-US"/>
              <a:pPr>
                <a:defRPr/>
              </a:pPr>
              <a:t>‹#›</a:t>
            </a:fld>
            <a:endParaRPr lang="ja-JP" altLang="en-US"/>
          </a:p>
        </p:txBody>
      </p:sp>
    </p:spTree>
    <p:extLst>
      <p:ext uri="{BB962C8B-B14F-4D97-AF65-F5344CB8AC3E}">
        <p14:creationId xmlns:p14="http://schemas.microsoft.com/office/powerpoint/2010/main" val="40654955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300" y="4857792"/>
            <a:ext cx="8568531" cy="1501435"/>
          </a:xfrm>
        </p:spPr>
        <p:txBody>
          <a:bodyPr anchor="t"/>
          <a:lstStyle>
            <a:lvl1pPr algn="l">
              <a:defRPr sz="440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96300" y="3204114"/>
            <a:ext cx="856853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81BD8B07-D402-4F1F-B2F5-3A3337698030}" type="datetime1">
              <a:rPr lang="ja-JP" altLang="en-US"/>
              <a:pPr>
                <a:defRPr/>
              </a:pPr>
              <a:t>2021/3/1</a:t>
            </a:fld>
            <a:endParaRPr lang="ja-JP" altLang="en-US"/>
          </a:p>
        </p:txBody>
      </p:sp>
      <p:sp>
        <p:nvSpPr>
          <p:cNvPr id="5" name="フッター プレースホルダー 4"/>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8929FD44-896D-4D76-961F-8D656CEB3B29}" type="slidenum">
              <a:rPr lang="ja-JP" altLang="en-US"/>
              <a:pPr>
                <a:defRPr/>
              </a:pPr>
              <a:t>‹#›</a:t>
            </a:fld>
            <a:endParaRPr lang="ja-JP" altLang="en-US"/>
          </a:p>
        </p:txBody>
      </p:sp>
    </p:spTree>
    <p:extLst>
      <p:ext uri="{BB962C8B-B14F-4D97-AF65-F5344CB8AC3E}">
        <p14:creationId xmlns:p14="http://schemas.microsoft.com/office/powerpoint/2010/main" val="29929804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04031"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124318"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33680255-A6FE-4D9E-8830-FE6CA31B4A88}" type="datetime1">
              <a:rPr lang="ja-JP" altLang="en-US"/>
              <a:pPr>
                <a:defRPr/>
              </a:pPr>
              <a:t>2021/3/1</a:t>
            </a:fld>
            <a:endParaRPr lang="ja-JP" altLang="en-US"/>
          </a:p>
        </p:txBody>
      </p:sp>
      <p:sp>
        <p:nvSpPr>
          <p:cNvPr id="6" name="フッター プレースホルダー 5"/>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237CC800-8AE2-4BB0-A7C6-F2E2D071B1C5}" type="slidenum">
              <a:rPr lang="ja-JP" altLang="en-US"/>
              <a:pPr>
                <a:defRPr/>
              </a:pPr>
              <a:t>‹#›</a:t>
            </a:fld>
            <a:endParaRPr lang="ja-JP" altLang="en-US"/>
          </a:p>
        </p:txBody>
      </p:sp>
    </p:spTree>
    <p:extLst>
      <p:ext uri="{BB962C8B-B14F-4D97-AF65-F5344CB8AC3E}">
        <p14:creationId xmlns:p14="http://schemas.microsoft.com/office/powerpoint/2010/main" val="2077301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04031" y="1692178"/>
            <a:ext cx="4454027"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04031" y="2397397"/>
            <a:ext cx="4454027"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120818" y="1692178"/>
            <a:ext cx="4455776"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120818" y="2397397"/>
            <a:ext cx="4455776"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D050D98C-8724-48BB-8D84-12605121F416}" type="datetime1">
              <a:rPr lang="ja-JP" altLang="en-US"/>
              <a:pPr>
                <a:defRPr/>
              </a:pPr>
              <a:t>2021/3/1</a:t>
            </a:fld>
            <a:endParaRPr lang="ja-JP" altLang="en-US"/>
          </a:p>
        </p:txBody>
      </p:sp>
      <p:sp>
        <p:nvSpPr>
          <p:cNvPr id="8" name="フッター プレースホルダー 7"/>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ED90B9B6-A8A8-415A-B982-09DAE4821CBC}" type="slidenum">
              <a:rPr lang="ja-JP" altLang="en-US"/>
              <a:pPr>
                <a:defRPr/>
              </a:pPr>
              <a:t>‹#›</a:t>
            </a:fld>
            <a:endParaRPr lang="ja-JP" altLang="en-US"/>
          </a:p>
        </p:txBody>
      </p:sp>
    </p:spTree>
    <p:extLst>
      <p:ext uri="{BB962C8B-B14F-4D97-AF65-F5344CB8AC3E}">
        <p14:creationId xmlns:p14="http://schemas.microsoft.com/office/powerpoint/2010/main" val="37694691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2C4DE849-B43A-49F7-8CA3-D22177022F64}" type="datetime1">
              <a:rPr lang="ja-JP" altLang="en-US"/>
              <a:pPr>
                <a:defRPr/>
              </a:pPr>
              <a:t>2021/3/1</a:t>
            </a:fld>
            <a:endParaRPr lang="ja-JP" altLang="en-US"/>
          </a:p>
        </p:txBody>
      </p:sp>
      <p:sp>
        <p:nvSpPr>
          <p:cNvPr id="4" name="フッター プレースホルダー 3"/>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90E47A8B-0E44-41B5-95E8-AD2B9189C62B}" type="slidenum">
              <a:rPr lang="ja-JP" altLang="en-US"/>
              <a:pPr>
                <a:defRPr/>
              </a:pPr>
              <a:t>‹#›</a:t>
            </a:fld>
            <a:endParaRPr lang="ja-JP" altLang="en-US"/>
          </a:p>
        </p:txBody>
      </p:sp>
    </p:spTree>
    <p:extLst>
      <p:ext uri="{BB962C8B-B14F-4D97-AF65-F5344CB8AC3E}">
        <p14:creationId xmlns:p14="http://schemas.microsoft.com/office/powerpoint/2010/main" val="22729900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D941CE64-DB92-4375-B7D5-F1FA79B99829}" type="datetime1">
              <a:rPr lang="ja-JP" altLang="en-US"/>
              <a:pPr>
                <a:defRPr/>
              </a:pPr>
              <a:t>2021/3/1</a:t>
            </a:fld>
            <a:endParaRPr lang="ja-JP" altLang="en-US"/>
          </a:p>
        </p:txBody>
      </p:sp>
      <p:sp>
        <p:nvSpPr>
          <p:cNvPr id="3" name="フッター プレースホルダー 2"/>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D98171C6-C2D1-4653-8A2B-6C70D82E8E00}" type="slidenum">
              <a:rPr lang="ja-JP" altLang="en-US"/>
              <a:pPr>
                <a:defRPr/>
              </a:pPr>
              <a:t>‹#›</a:t>
            </a:fld>
            <a:endParaRPr lang="ja-JP" altLang="en-US"/>
          </a:p>
        </p:txBody>
      </p:sp>
    </p:spTree>
    <p:extLst>
      <p:ext uri="{BB962C8B-B14F-4D97-AF65-F5344CB8AC3E}">
        <p14:creationId xmlns:p14="http://schemas.microsoft.com/office/powerpoint/2010/main" val="14592052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2" y="300987"/>
            <a:ext cx="3316456" cy="1280945"/>
          </a:xfrm>
        </p:spPr>
        <p:txBody>
          <a:bodyPr anchor="b"/>
          <a:lstStyle>
            <a:lvl1pPr algn="l">
              <a:defRPr sz="2205" b="1"/>
            </a:lvl1pPr>
          </a:lstStyle>
          <a:p>
            <a:r>
              <a:rPr lang="ja-JP" altLang="en-US"/>
              <a:t>マスター タイトルの書式設定</a:t>
            </a:r>
          </a:p>
        </p:txBody>
      </p:sp>
      <p:sp>
        <p:nvSpPr>
          <p:cNvPr id="3" name="コンテンツ プレースホルダー 2"/>
          <p:cNvSpPr>
            <a:spLocks noGrp="1"/>
          </p:cNvSpPr>
          <p:nvPr>
            <p:ph idx="1"/>
          </p:nvPr>
        </p:nvSpPr>
        <p:spPr>
          <a:xfrm>
            <a:off x="3941245" y="300988"/>
            <a:ext cx="5635349"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04032" y="1581933"/>
            <a:ext cx="3316456"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115129CA-B528-4EA0-BF9D-1DE20FA9330A}" type="datetime1">
              <a:rPr lang="ja-JP" altLang="en-US"/>
              <a:pPr>
                <a:defRPr/>
              </a:pPr>
              <a:t>2021/3/1</a:t>
            </a:fld>
            <a:endParaRPr lang="ja-JP" altLang="en-US"/>
          </a:p>
        </p:txBody>
      </p:sp>
      <p:sp>
        <p:nvSpPr>
          <p:cNvPr id="6" name="フッター プレースホルダー 5"/>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0A4314D1-FDAF-4EDC-AF63-6AD1BEC531D9}" type="slidenum">
              <a:rPr lang="ja-JP" altLang="en-US"/>
              <a:pPr>
                <a:defRPr/>
              </a:pPr>
              <a:t>‹#›</a:t>
            </a:fld>
            <a:endParaRPr lang="ja-JP" altLang="en-US"/>
          </a:p>
        </p:txBody>
      </p:sp>
    </p:spTree>
    <p:extLst>
      <p:ext uri="{BB962C8B-B14F-4D97-AF65-F5344CB8AC3E}">
        <p14:creationId xmlns:p14="http://schemas.microsoft.com/office/powerpoint/2010/main" val="3543218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p:cNvSpPr>
            <a:spLocks noGrp="1"/>
          </p:cNvSpPr>
          <p:nvPr>
            <p:ph type="sldNum" sz="quarter" idx="12"/>
          </p:nvPr>
        </p:nvSpPr>
        <p:spPr/>
        <p:txBody>
          <a:bodyPr/>
          <a:lstStyle>
            <a:lvl1pPr>
              <a:defRPr/>
            </a:lvl1pPr>
          </a:lstStyle>
          <a:p>
            <a:pPr>
              <a:defRPr/>
            </a:pPr>
            <a:fld id="{DB34BB2B-FA69-420E-8E40-29BE1AE0910C}" type="slidenum">
              <a:rPr lang="en-US" altLang="en-US"/>
              <a:pPr>
                <a:defRPr/>
              </a:pPr>
              <a:t>‹#›</a:t>
            </a:fld>
            <a:endParaRPr lang="en-US" altLang="en-US"/>
          </a:p>
        </p:txBody>
      </p:sp>
    </p:spTree>
    <p:extLst>
      <p:ext uri="{BB962C8B-B14F-4D97-AF65-F5344CB8AC3E}">
        <p14:creationId xmlns:p14="http://schemas.microsoft.com/office/powerpoint/2010/main" val="2239828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873" y="5291772"/>
            <a:ext cx="6048375" cy="624724"/>
          </a:xfrm>
        </p:spPr>
        <p:txBody>
          <a:bodyPr anchor="b"/>
          <a:lstStyle>
            <a:lvl1pPr algn="l">
              <a:defRPr sz="2205" b="1"/>
            </a:lvl1pPr>
          </a:lstStyle>
          <a:p>
            <a:r>
              <a:rPr lang="ja-JP" altLang="en-US"/>
              <a:t>マスター タイトルの書式設定</a:t>
            </a:r>
          </a:p>
        </p:txBody>
      </p:sp>
      <p:sp>
        <p:nvSpPr>
          <p:cNvPr id="3" name="図プレースホルダー 2"/>
          <p:cNvSpPr>
            <a:spLocks noGrp="1"/>
          </p:cNvSpPr>
          <p:nvPr>
            <p:ph type="pic" idx="1"/>
          </p:nvPr>
        </p:nvSpPr>
        <p:spPr>
          <a:xfrm>
            <a:off x="1975873" y="675471"/>
            <a:ext cx="6048375" cy="4535805"/>
          </a:xfrm>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endParaRPr lang="ja-JP" altLang="en-US" noProof="0"/>
          </a:p>
        </p:txBody>
      </p:sp>
      <p:sp>
        <p:nvSpPr>
          <p:cNvPr id="4" name="テキスト プレースホルダー 3"/>
          <p:cNvSpPr>
            <a:spLocks noGrp="1"/>
          </p:cNvSpPr>
          <p:nvPr>
            <p:ph type="body" sz="half" idx="2"/>
          </p:nvPr>
        </p:nvSpPr>
        <p:spPr>
          <a:xfrm>
            <a:off x="1975873" y="5916496"/>
            <a:ext cx="6048375"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B8C66856-814B-4737-9ADC-5C7BD947929E}" type="datetime1">
              <a:rPr lang="ja-JP" altLang="en-US"/>
              <a:pPr>
                <a:defRPr/>
              </a:pPr>
              <a:t>2021/3/1</a:t>
            </a:fld>
            <a:endParaRPr lang="ja-JP" altLang="en-US"/>
          </a:p>
        </p:txBody>
      </p:sp>
      <p:sp>
        <p:nvSpPr>
          <p:cNvPr id="6" name="フッター プレースホルダー 5"/>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F65CA3F9-4D83-4A24-8704-DF6A45E7960B}" type="slidenum">
              <a:rPr lang="ja-JP" altLang="en-US"/>
              <a:pPr>
                <a:defRPr/>
              </a:pPr>
              <a:t>‹#›</a:t>
            </a:fld>
            <a:endParaRPr lang="ja-JP" altLang="en-US"/>
          </a:p>
        </p:txBody>
      </p:sp>
    </p:spTree>
    <p:extLst>
      <p:ext uri="{BB962C8B-B14F-4D97-AF65-F5344CB8AC3E}">
        <p14:creationId xmlns:p14="http://schemas.microsoft.com/office/powerpoint/2010/main" val="27999434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3D14C3E8-359A-49FC-A90C-A7593B640D43}" type="datetime1">
              <a:rPr lang="ja-JP" altLang="en-US"/>
              <a:pPr>
                <a:defRPr/>
              </a:pPr>
              <a:t>2021/3/1</a:t>
            </a:fld>
            <a:endParaRPr lang="ja-JP" altLang="en-US"/>
          </a:p>
        </p:txBody>
      </p:sp>
      <p:sp>
        <p:nvSpPr>
          <p:cNvPr id="5" name="フッター プレースホルダー 4"/>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2C373FC8-4E95-4CB2-A8E9-1F2A145E8DA8}" type="slidenum">
              <a:rPr lang="ja-JP" altLang="en-US"/>
              <a:pPr>
                <a:defRPr/>
              </a:pPr>
              <a:t>‹#›</a:t>
            </a:fld>
            <a:endParaRPr lang="ja-JP" altLang="en-US"/>
          </a:p>
        </p:txBody>
      </p:sp>
    </p:spTree>
    <p:extLst>
      <p:ext uri="{BB962C8B-B14F-4D97-AF65-F5344CB8AC3E}">
        <p14:creationId xmlns:p14="http://schemas.microsoft.com/office/powerpoint/2010/main" val="24926026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53" y="302738"/>
            <a:ext cx="2268141"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04031" y="302738"/>
            <a:ext cx="6636411"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751AEEE6-B934-4CDF-8BB0-C6C4F2DFB115}" type="datetime1">
              <a:rPr lang="ja-JP" altLang="en-US"/>
              <a:pPr>
                <a:defRPr/>
              </a:pPr>
              <a:t>2021/3/1</a:t>
            </a:fld>
            <a:endParaRPr lang="ja-JP" altLang="en-US"/>
          </a:p>
        </p:txBody>
      </p:sp>
      <p:sp>
        <p:nvSpPr>
          <p:cNvPr id="5" name="フッター プレースホルダー 4"/>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FB81DF8A-ECA6-4BA5-A5F4-9FBFBBA4A24E}" type="slidenum">
              <a:rPr lang="ja-JP" altLang="en-US"/>
              <a:pPr>
                <a:defRPr/>
              </a:pPr>
              <a:t>‹#›</a:t>
            </a:fld>
            <a:endParaRPr lang="ja-JP" altLang="en-US"/>
          </a:p>
        </p:txBody>
      </p:sp>
    </p:spTree>
    <p:extLst>
      <p:ext uri="{BB962C8B-B14F-4D97-AF65-F5344CB8AC3E}">
        <p14:creationId xmlns:p14="http://schemas.microsoft.com/office/powerpoint/2010/main" val="35028451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47" y="2348400"/>
            <a:ext cx="856853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512094" y="4283816"/>
            <a:ext cx="7056438"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21ECC6E8-5610-4CF0-B63F-5E2CBB514BAB}" type="datetime1">
              <a:rPr lang="ja-JP" altLang="en-US"/>
              <a:pPr>
                <a:defRPr/>
              </a:pPr>
              <a:t>2021/3/1</a:t>
            </a:fld>
            <a:endParaRPr lang="ja-JP" altLang="en-US"/>
          </a:p>
        </p:txBody>
      </p:sp>
      <p:sp>
        <p:nvSpPr>
          <p:cNvPr id="5" name="フッター プレースホルダー 4"/>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5A9358E5-B639-48F8-9CE0-4443E27D5D0C}" type="slidenum">
              <a:rPr lang="ja-JP" altLang="en-US"/>
              <a:pPr>
                <a:defRPr/>
              </a:pPr>
              <a:t>‹#›</a:t>
            </a:fld>
            <a:endParaRPr lang="ja-JP" altLang="en-US"/>
          </a:p>
        </p:txBody>
      </p:sp>
    </p:spTree>
    <p:extLst>
      <p:ext uri="{BB962C8B-B14F-4D97-AF65-F5344CB8AC3E}">
        <p14:creationId xmlns:p14="http://schemas.microsoft.com/office/powerpoint/2010/main" val="37822860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j-ea"/>
                <a:ea typeface="+mj-ea"/>
              </a:defRPr>
            </a:lvl1p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23E2F410-38E0-4D2D-825A-6D8FBA0B0ADD}" type="datetime1">
              <a:rPr lang="ja-JP" altLang="en-US"/>
              <a:pPr>
                <a:defRPr/>
              </a:pPr>
              <a:t>2021/3/1</a:t>
            </a:fld>
            <a:endParaRPr lang="ja-JP" altLang="en-US"/>
          </a:p>
        </p:txBody>
      </p:sp>
      <p:sp>
        <p:nvSpPr>
          <p:cNvPr id="5" name="フッター プレースホルダー 4"/>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AFE38F91-07A6-420D-954E-38258A03CEB5}" type="slidenum">
              <a:rPr lang="ja-JP" altLang="en-US"/>
              <a:pPr>
                <a:defRPr/>
              </a:pPr>
              <a:t>‹#›</a:t>
            </a:fld>
            <a:endParaRPr lang="ja-JP" altLang="en-US"/>
          </a:p>
        </p:txBody>
      </p:sp>
    </p:spTree>
    <p:extLst>
      <p:ext uri="{BB962C8B-B14F-4D97-AF65-F5344CB8AC3E}">
        <p14:creationId xmlns:p14="http://schemas.microsoft.com/office/powerpoint/2010/main" val="38283794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300" y="4857792"/>
            <a:ext cx="8568531" cy="1501435"/>
          </a:xfrm>
        </p:spPr>
        <p:txBody>
          <a:bodyPr anchor="t"/>
          <a:lstStyle>
            <a:lvl1pPr algn="l">
              <a:defRPr sz="440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96300" y="3204114"/>
            <a:ext cx="856853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70C08C5C-7977-4BED-94D6-3B2846B28792}" type="datetime1">
              <a:rPr lang="ja-JP" altLang="en-US"/>
              <a:pPr>
                <a:defRPr/>
              </a:pPr>
              <a:t>2021/3/1</a:t>
            </a:fld>
            <a:endParaRPr lang="ja-JP" altLang="en-US"/>
          </a:p>
        </p:txBody>
      </p:sp>
      <p:sp>
        <p:nvSpPr>
          <p:cNvPr id="5" name="フッター プレースホルダー 4"/>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03FD30EA-4956-4B85-B595-0CAB2B791F90}" type="slidenum">
              <a:rPr lang="ja-JP" altLang="en-US"/>
              <a:pPr>
                <a:defRPr/>
              </a:pPr>
              <a:t>‹#›</a:t>
            </a:fld>
            <a:endParaRPr lang="ja-JP" altLang="en-US"/>
          </a:p>
        </p:txBody>
      </p:sp>
    </p:spTree>
    <p:extLst>
      <p:ext uri="{BB962C8B-B14F-4D97-AF65-F5344CB8AC3E}">
        <p14:creationId xmlns:p14="http://schemas.microsoft.com/office/powerpoint/2010/main" val="1830036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04031"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124318"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B91C60D7-DCBD-4D4C-B5B7-66EFF3DC6FA5}" type="datetime1">
              <a:rPr lang="ja-JP" altLang="en-US"/>
              <a:pPr>
                <a:defRPr/>
              </a:pPr>
              <a:t>2021/3/1</a:t>
            </a:fld>
            <a:endParaRPr lang="ja-JP" altLang="en-US"/>
          </a:p>
        </p:txBody>
      </p:sp>
      <p:sp>
        <p:nvSpPr>
          <p:cNvPr id="6" name="フッター プレースホルダー 5"/>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5C937990-0877-4521-AF9B-E6907A535EBE}" type="slidenum">
              <a:rPr lang="ja-JP" altLang="en-US"/>
              <a:pPr>
                <a:defRPr/>
              </a:pPr>
              <a:t>‹#›</a:t>
            </a:fld>
            <a:endParaRPr lang="ja-JP" altLang="en-US"/>
          </a:p>
        </p:txBody>
      </p:sp>
    </p:spTree>
    <p:extLst>
      <p:ext uri="{BB962C8B-B14F-4D97-AF65-F5344CB8AC3E}">
        <p14:creationId xmlns:p14="http://schemas.microsoft.com/office/powerpoint/2010/main" val="41108353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04031" y="1692178"/>
            <a:ext cx="4454027"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04031" y="2397397"/>
            <a:ext cx="4454027"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120818" y="1692178"/>
            <a:ext cx="4455776"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120818" y="2397397"/>
            <a:ext cx="4455776"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041EE0E5-F4B9-4E01-9933-DA926AC6C2F2}" type="datetime1">
              <a:rPr lang="ja-JP" altLang="en-US"/>
              <a:pPr>
                <a:defRPr/>
              </a:pPr>
              <a:t>2021/3/1</a:t>
            </a:fld>
            <a:endParaRPr lang="ja-JP" altLang="en-US"/>
          </a:p>
        </p:txBody>
      </p:sp>
      <p:sp>
        <p:nvSpPr>
          <p:cNvPr id="8" name="フッター プレースホルダー 7"/>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98C58A92-3A57-4B10-B700-CD08E2AB89A6}" type="slidenum">
              <a:rPr lang="ja-JP" altLang="en-US"/>
              <a:pPr>
                <a:defRPr/>
              </a:pPr>
              <a:t>‹#›</a:t>
            </a:fld>
            <a:endParaRPr lang="ja-JP" altLang="en-US"/>
          </a:p>
        </p:txBody>
      </p:sp>
    </p:spTree>
    <p:extLst>
      <p:ext uri="{BB962C8B-B14F-4D97-AF65-F5344CB8AC3E}">
        <p14:creationId xmlns:p14="http://schemas.microsoft.com/office/powerpoint/2010/main" val="34116694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1857E88F-A3E9-4604-A871-EF977BEF6CC8}" type="datetime1">
              <a:rPr lang="ja-JP" altLang="en-US"/>
              <a:pPr>
                <a:defRPr/>
              </a:pPr>
              <a:t>2021/3/1</a:t>
            </a:fld>
            <a:endParaRPr lang="ja-JP" altLang="en-US"/>
          </a:p>
        </p:txBody>
      </p:sp>
      <p:sp>
        <p:nvSpPr>
          <p:cNvPr id="4" name="フッター プレースホルダー 3"/>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78C00F0F-9A75-4A49-A0F8-78BFCD43A91D}" type="slidenum">
              <a:rPr lang="ja-JP" altLang="en-US"/>
              <a:pPr>
                <a:defRPr/>
              </a:pPr>
              <a:t>‹#›</a:t>
            </a:fld>
            <a:endParaRPr lang="ja-JP" altLang="en-US"/>
          </a:p>
        </p:txBody>
      </p:sp>
    </p:spTree>
    <p:extLst>
      <p:ext uri="{BB962C8B-B14F-4D97-AF65-F5344CB8AC3E}">
        <p14:creationId xmlns:p14="http://schemas.microsoft.com/office/powerpoint/2010/main" val="23332970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AC8DB2B4-8588-4FDD-9544-DDB0D0A92390}" type="datetime1">
              <a:rPr lang="ja-JP" altLang="en-US"/>
              <a:pPr>
                <a:defRPr/>
              </a:pPr>
              <a:t>2021/3/1</a:t>
            </a:fld>
            <a:endParaRPr lang="ja-JP" altLang="en-US"/>
          </a:p>
        </p:txBody>
      </p:sp>
      <p:sp>
        <p:nvSpPr>
          <p:cNvPr id="3" name="フッター プレースホルダー 2"/>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4F0261D6-2D5B-4AF6-9F22-28AB5D743DC1}" type="slidenum">
              <a:rPr lang="ja-JP" altLang="en-US"/>
              <a:pPr>
                <a:defRPr/>
              </a:pPr>
              <a:t>‹#›</a:t>
            </a:fld>
            <a:endParaRPr lang="ja-JP" altLang="en-US"/>
          </a:p>
        </p:txBody>
      </p:sp>
    </p:spTree>
    <p:extLst>
      <p:ext uri="{BB962C8B-B14F-4D97-AF65-F5344CB8AC3E}">
        <p14:creationId xmlns:p14="http://schemas.microsoft.com/office/powerpoint/2010/main" val="59037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5"/>
          <p:cNvSpPr>
            <a:spLocks noGrp="1"/>
          </p:cNvSpPr>
          <p:nvPr>
            <p:ph type="sldNum" sz="quarter" idx="12"/>
          </p:nvPr>
        </p:nvSpPr>
        <p:spPr/>
        <p:txBody>
          <a:bodyPr/>
          <a:lstStyle>
            <a:lvl1pPr>
              <a:defRPr/>
            </a:lvl1pPr>
          </a:lstStyle>
          <a:p>
            <a:pPr>
              <a:defRPr/>
            </a:pPr>
            <a:fld id="{E4F39F38-10C2-4451-B265-A8D0394DE60E}" type="slidenum">
              <a:rPr lang="en-US" altLang="en-US"/>
              <a:pPr>
                <a:defRPr/>
              </a:pPr>
              <a:t>‹#›</a:t>
            </a:fld>
            <a:endParaRPr lang="en-US" altLang="en-US"/>
          </a:p>
        </p:txBody>
      </p:sp>
    </p:spTree>
    <p:extLst>
      <p:ext uri="{BB962C8B-B14F-4D97-AF65-F5344CB8AC3E}">
        <p14:creationId xmlns:p14="http://schemas.microsoft.com/office/powerpoint/2010/main" val="1643855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2" y="300987"/>
            <a:ext cx="3316456" cy="1280945"/>
          </a:xfrm>
        </p:spPr>
        <p:txBody>
          <a:bodyPr anchor="b"/>
          <a:lstStyle>
            <a:lvl1pPr algn="l">
              <a:defRPr sz="2205" b="1"/>
            </a:lvl1pPr>
          </a:lstStyle>
          <a:p>
            <a:r>
              <a:rPr lang="ja-JP" altLang="en-US"/>
              <a:t>マスター タイトルの書式設定</a:t>
            </a:r>
          </a:p>
        </p:txBody>
      </p:sp>
      <p:sp>
        <p:nvSpPr>
          <p:cNvPr id="3" name="コンテンツ プレースホルダー 2"/>
          <p:cNvSpPr>
            <a:spLocks noGrp="1"/>
          </p:cNvSpPr>
          <p:nvPr>
            <p:ph idx="1"/>
          </p:nvPr>
        </p:nvSpPr>
        <p:spPr>
          <a:xfrm>
            <a:off x="3941245" y="300988"/>
            <a:ext cx="5635349"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04032" y="1581933"/>
            <a:ext cx="3316456"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2C83FD8C-32B8-4A92-A276-0AA26C504C52}" type="datetime1">
              <a:rPr lang="ja-JP" altLang="en-US"/>
              <a:pPr>
                <a:defRPr/>
              </a:pPr>
              <a:t>2021/3/1</a:t>
            </a:fld>
            <a:endParaRPr lang="ja-JP" altLang="en-US"/>
          </a:p>
        </p:txBody>
      </p:sp>
      <p:sp>
        <p:nvSpPr>
          <p:cNvPr id="6" name="フッター プレースホルダー 5"/>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7959C0E3-AC3B-40F0-BC4B-6B09FE47DF68}" type="slidenum">
              <a:rPr lang="ja-JP" altLang="en-US"/>
              <a:pPr>
                <a:defRPr/>
              </a:pPr>
              <a:t>‹#›</a:t>
            </a:fld>
            <a:endParaRPr lang="ja-JP" altLang="en-US"/>
          </a:p>
        </p:txBody>
      </p:sp>
    </p:spTree>
    <p:extLst>
      <p:ext uri="{BB962C8B-B14F-4D97-AF65-F5344CB8AC3E}">
        <p14:creationId xmlns:p14="http://schemas.microsoft.com/office/powerpoint/2010/main" val="35955348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873" y="5291772"/>
            <a:ext cx="6048375" cy="624724"/>
          </a:xfrm>
        </p:spPr>
        <p:txBody>
          <a:bodyPr anchor="b"/>
          <a:lstStyle>
            <a:lvl1pPr algn="l">
              <a:defRPr sz="2205" b="1"/>
            </a:lvl1pPr>
          </a:lstStyle>
          <a:p>
            <a:r>
              <a:rPr lang="ja-JP" altLang="en-US"/>
              <a:t>マスター タイトルの書式設定</a:t>
            </a:r>
          </a:p>
        </p:txBody>
      </p:sp>
      <p:sp>
        <p:nvSpPr>
          <p:cNvPr id="3" name="図プレースホルダー 2"/>
          <p:cNvSpPr>
            <a:spLocks noGrp="1"/>
          </p:cNvSpPr>
          <p:nvPr>
            <p:ph type="pic" idx="1"/>
          </p:nvPr>
        </p:nvSpPr>
        <p:spPr>
          <a:xfrm>
            <a:off x="1975873" y="675471"/>
            <a:ext cx="6048375" cy="4535805"/>
          </a:xfrm>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endParaRPr lang="ja-JP" altLang="en-US" noProof="0"/>
          </a:p>
        </p:txBody>
      </p:sp>
      <p:sp>
        <p:nvSpPr>
          <p:cNvPr id="4" name="テキスト プレースホルダー 3"/>
          <p:cNvSpPr>
            <a:spLocks noGrp="1"/>
          </p:cNvSpPr>
          <p:nvPr>
            <p:ph type="body" sz="half" idx="2"/>
          </p:nvPr>
        </p:nvSpPr>
        <p:spPr>
          <a:xfrm>
            <a:off x="1975873" y="5916496"/>
            <a:ext cx="6048375"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F9F2AECD-2F73-4A0D-B7C4-BE46E1B54C7B}" type="datetime1">
              <a:rPr lang="ja-JP" altLang="en-US"/>
              <a:pPr>
                <a:defRPr/>
              </a:pPr>
              <a:t>2021/3/1</a:t>
            </a:fld>
            <a:endParaRPr lang="ja-JP" altLang="en-US"/>
          </a:p>
        </p:txBody>
      </p:sp>
      <p:sp>
        <p:nvSpPr>
          <p:cNvPr id="6" name="フッター プレースホルダー 5"/>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736BE809-7290-415A-BCFD-723C5E0F144A}" type="slidenum">
              <a:rPr lang="ja-JP" altLang="en-US"/>
              <a:pPr>
                <a:defRPr/>
              </a:pPr>
              <a:t>‹#›</a:t>
            </a:fld>
            <a:endParaRPr lang="ja-JP" altLang="en-US"/>
          </a:p>
        </p:txBody>
      </p:sp>
    </p:spTree>
    <p:extLst>
      <p:ext uri="{BB962C8B-B14F-4D97-AF65-F5344CB8AC3E}">
        <p14:creationId xmlns:p14="http://schemas.microsoft.com/office/powerpoint/2010/main" val="9025528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2891E57C-053F-4532-B639-86510C32F982}" type="datetime1">
              <a:rPr lang="ja-JP" altLang="en-US"/>
              <a:pPr>
                <a:defRPr/>
              </a:pPr>
              <a:t>2021/3/1</a:t>
            </a:fld>
            <a:endParaRPr lang="ja-JP" altLang="en-US"/>
          </a:p>
        </p:txBody>
      </p:sp>
      <p:sp>
        <p:nvSpPr>
          <p:cNvPr id="5" name="フッター プレースホルダー 4"/>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71030BE0-FE41-40F0-A8DB-24CFFF0700FD}" type="slidenum">
              <a:rPr lang="ja-JP" altLang="en-US"/>
              <a:pPr>
                <a:defRPr/>
              </a:pPr>
              <a:t>‹#›</a:t>
            </a:fld>
            <a:endParaRPr lang="ja-JP" altLang="en-US"/>
          </a:p>
        </p:txBody>
      </p:sp>
    </p:spTree>
    <p:extLst>
      <p:ext uri="{BB962C8B-B14F-4D97-AF65-F5344CB8AC3E}">
        <p14:creationId xmlns:p14="http://schemas.microsoft.com/office/powerpoint/2010/main" val="32547172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53" y="302738"/>
            <a:ext cx="2268141"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04031" y="302738"/>
            <a:ext cx="6636411"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0DA1666B-DA7E-4101-A1BF-BCB11D3738D4}" type="datetime1">
              <a:rPr lang="ja-JP" altLang="en-US"/>
              <a:pPr>
                <a:defRPr/>
              </a:pPr>
              <a:t>2021/3/1</a:t>
            </a:fld>
            <a:endParaRPr lang="ja-JP" altLang="en-US"/>
          </a:p>
        </p:txBody>
      </p:sp>
      <p:sp>
        <p:nvSpPr>
          <p:cNvPr id="5" name="フッター プレースホルダー 4"/>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E1B37AF2-282E-4559-8C99-5588F777EC54}" type="slidenum">
              <a:rPr lang="ja-JP" altLang="en-US"/>
              <a:pPr>
                <a:defRPr/>
              </a:pPr>
              <a:t>‹#›</a:t>
            </a:fld>
            <a:endParaRPr lang="ja-JP" altLang="en-US"/>
          </a:p>
        </p:txBody>
      </p:sp>
    </p:spTree>
    <p:extLst>
      <p:ext uri="{BB962C8B-B14F-4D97-AF65-F5344CB8AC3E}">
        <p14:creationId xmlns:p14="http://schemas.microsoft.com/office/powerpoint/2010/main" val="24287952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cstate="print">
            <a:duotone>
              <a:prstClr val="black"/>
              <a:schemeClr val="tx2">
                <a:tint val="45000"/>
                <a:satMod val="400000"/>
              </a:schemeClr>
            </a:duotone>
            <a:lum bright="2000"/>
          </a:blip>
          <a:srcRect/>
          <a:stretch>
            <a:fillRect/>
          </a:stretch>
        </p:blipFill>
        <p:spPr bwMode="auto">
          <a:xfrm>
            <a:off x="0" y="0"/>
            <a:ext cx="10080625" cy="7559675"/>
          </a:xfrm>
          <a:prstGeom prst="rect">
            <a:avLst/>
          </a:prstGeom>
          <a:noFill/>
        </p:spPr>
      </p:pic>
      <p:grpSp>
        <p:nvGrpSpPr>
          <p:cNvPr id="5" name="Group 8"/>
          <p:cNvGrpSpPr>
            <a:grpSpLocks/>
          </p:cNvGrpSpPr>
          <p:nvPr/>
        </p:nvGrpSpPr>
        <p:grpSpPr bwMode="auto">
          <a:xfrm rot="-1066324">
            <a:off x="681038" y="4324350"/>
            <a:ext cx="2767012" cy="2786063"/>
            <a:chOff x="494947" y="417279"/>
            <a:chExt cx="2417578" cy="2421351"/>
          </a:xfrm>
        </p:grpSpPr>
        <p:sp>
          <p:nvSpPr>
            <p:cNvPr id="6" name="Freeform 5"/>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1007943">
                <a:defRPr/>
              </a:pPr>
              <a:endParaRPr lang="en-US" altLang="en-US" sz="1984" dirty="0">
                <a:solidFill>
                  <a:srgbClr val="FFFFFF"/>
                </a:solidFill>
                <a:latin typeface="ＭＳ 明朝" panose="02020609040205080304" pitchFamily="17" charset="-128"/>
              </a:endParaRPr>
            </a:p>
          </p:txBody>
        </p:sp>
        <p:sp>
          <p:nvSpPr>
            <p:cNvPr id="7" name="Rectangle 6"/>
            <p:cNvSpPr/>
            <p:nvPr/>
          </p:nvSpPr>
          <p:spPr>
            <a:xfrm>
              <a:off x="590460" y="416912"/>
              <a:ext cx="2321874" cy="2320633"/>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1007943">
                <a:defRPr/>
              </a:pPr>
              <a:endParaRPr lang="en-US" altLang="en-US" sz="1984" dirty="0">
                <a:solidFill>
                  <a:srgbClr val="FFFFFF"/>
                </a:solidFill>
                <a:latin typeface="ＭＳ 明朝" panose="02020609040205080304" pitchFamily="17" charset="-128"/>
              </a:endParaRPr>
            </a:p>
          </p:txBody>
        </p:sp>
        <p:pic>
          <p:nvPicPr>
            <p:cNvPr id="8" name="Picture 11"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56" y="43604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932" y="228241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3" descr="TitleCar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43346">
            <a:off x="3148013" y="2852738"/>
            <a:ext cx="6365875"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verBand.png"/>
          <p:cNvPicPr>
            <a:picLocks noChangeAspect="1"/>
          </p:cNvPicPr>
          <p:nvPr/>
        </p:nvPicPr>
        <p:blipFill>
          <a:blip r:embed="rId5"/>
          <a:srcRect/>
          <a:stretch>
            <a:fillRect/>
          </a:stretch>
        </p:blipFill>
        <p:spPr bwMode="auto">
          <a:xfrm>
            <a:off x="0" y="6481763"/>
            <a:ext cx="10080625" cy="363537"/>
          </a:xfrm>
          <a:prstGeom prst="rect">
            <a:avLst/>
          </a:prstGeom>
          <a:noFill/>
          <a:ln>
            <a:noFill/>
          </a:ln>
          <a:effectLst>
            <a:outerShdw blurRad="63500" dist="38100" dir="5400000" algn="t" rotWithShape="0">
              <a:srgbClr val="000000">
                <a:alpha val="5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rot="360000">
            <a:off x="3681907" y="3324352"/>
            <a:ext cx="5343523" cy="1763397"/>
          </a:xfrm>
        </p:spPr>
        <p:txBody>
          <a:bodyPr anchor="b"/>
          <a:lstStyle>
            <a:lvl1pPr>
              <a:defRPr sz="5291">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528329" y="5254644"/>
            <a:ext cx="5331857" cy="1147339"/>
          </a:xfrm>
        </p:spPr>
        <p:txBody>
          <a:bodyPr>
            <a:normAutofit/>
          </a:bodyPr>
          <a:lstStyle>
            <a:lvl1pPr marL="0" indent="0" algn="ctr">
              <a:buNone/>
              <a:defRPr sz="1984">
                <a:solidFill>
                  <a:srgbClr val="000100"/>
                </a:solidFil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a:t>Click to edit Master subtitle style</a:t>
            </a:r>
            <a:endParaRPr lang="en-US" dirty="0"/>
          </a:p>
        </p:txBody>
      </p:sp>
      <p:sp>
        <p:nvSpPr>
          <p:cNvPr id="12" name="Date Placeholder 3"/>
          <p:cNvSpPr>
            <a:spLocks noGrp="1"/>
          </p:cNvSpPr>
          <p:nvPr>
            <p:ph type="dt" sz="half" idx="10"/>
          </p:nvPr>
        </p:nvSpPr>
        <p:spPr>
          <a:xfrm rot="20520000">
            <a:off x="1062038" y="5578475"/>
            <a:ext cx="2170112" cy="590550"/>
          </a:xfrm>
        </p:spPr>
        <p:txBody>
          <a:bodyPr anchor="t"/>
          <a:lstStyle>
            <a:lvl1pPr algn="ctr" defTabSz="444500">
              <a:defRPr sz="2425">
                <a:solidFill>
                  <a:srgbClr val="A63212"/>
                </a:solidFill>
                <a:ea typeface="ＭＳ Ｐゴシック" panose="020B0600070205080204" pitchFamily="50" charset="-128"/>
              </a:defRPr>
            </a:lvl1pPr>
          </a:lstStyle>
          <a:p>
            <a:pPr>
              <a:defRPr/>
            </a:pPr>
            <a:endParaRPr lang="en-US" altLang="en-US"/>
          </a:p>
        </p:txBody>
      </p:sp>
      <p:sp>
        <p:nvSpPr>
          <p:cNvPr id="13" name="Footer Placeholder 4"/>
          <p:cNvSpPr>
            <a:spLocks noGrp="1"/>
          </p:cNvSpPr>
          <p:nvPr>
            <p:ph type="ftr" sz="quarter" idx="11"/>
          </p:nvPr>
        </p:nvSpPr>
        <p:spPr>
          <a:xfrm rot="20520000">
            <a:off x="714375" y="4559300"/>
            <a:ext cx="2298700" cy="919163"/>
          </a:xfrm>
        </p:spPr>
        <p:txBody>
          <a:bodyPr/>
          <a:lstStyle>
            <a:lvl1pPr algn="l" defTabSz="444500">
              <a:defRPr sz="1764">
                <a:solidFill>
                  <a:srgbClr val="273359"/>
                </a:solidFill>
                <a:ea typeface="ＭＳ Ｐゴシック" panose="020B0600070205080204" pitchFamily="50" charset="-128"/>
              </a:defRPr>
            </a:lvl1pPr>
          </a:lstStyle>
          <a:p>
            <a:pPr>
              <a:defRPr/>
            </a:pPr>
            <a:endParaRPr lang="en-US" altLang="en-US"/>
          </a:p>
        </p:txBody>
      </p:sp>
      <p:sp>
        <p:nvSpPr>
          <p:cNvPr id="14" name="Slide Number Placeholder 5"/>
          <p:cNvSpPr>
            <a:spLocks noGrp="1"/>
          </p:cNvSpPr>
          <p:nvPr>
            <p:ph type="sldNum" sz="quarter" idx="12"/>
          </p:nvPr>
        </p:nvSpPr>
        <p:spPr>
          <a:xfrm rot="20520000">
            <a:off x="2184400" y="6073775"/>
            <a:ext cx="812800" cy="469900"/>
          </a:xfrm>
        </p:spPr>
        <p:txBody>
          <a:bodyPr/>
          <a:lstStyle>
            <a:lvl1pPr defTabSz="444500">
              <a:defRPr>
                <a:solidFill>
                  <a:srgbClr val="7D260E"/>
                </a:solidFill>
                <a:ea typeface="ＭＳ Ｐゴシック" panose="020B0600070205080204" pitchFamily="50" charset="-128"/>
              </a:defRPr>
            </a:lvl1pPr>
          </a:lstStyle>
          <a:p>
            <a:pPr>
              <a:defRPr/>
            </a:pPr>
            <a:fld id="{21A56ACE-BF3A-475D-AD17-7AE8F5231D3B}" type="slidenum">
              <a:rPr lang="en-US" altLang="en-US"/>
              <a:pPr>
                <a:defRPr/>
              </a:pPr>
              <a:t>‹#›</a:t>
            </a:fld>
            <a:endParaRPr lang="en-US" altLang="en-US" dirty="0"/>
          </a:p>
        </p:txBody>
      </p:sp>
    </p:spTree>
    <p:extLst>
      <p:ext uri="{BB962C8B-B14F-4D97-AF65-F5344CB8AC3E}">
        <p14:creationId xmlns:p14="http://schemas.microsoft.com/office/powerpoint/2010/main" val="673864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7290" y="2246905"/>
            <a:ext cx="8549280" cy="4355563"/>
          </a:xfrm>
        </p:spPr>
        <p:txBody>
          <a:bodyPr/>
          <a:lstStyle>
            <a:lvl1pPr marL="251960" indent="-251960">
              <a:buFont typeface="Arial" panose="020B0604020202020204" pitchFamily="34" charset="0"/>
              <a:buChar char="•"/>
              <a:defRPr/>
            </a:lvl1pPr>
            <a:lvl2pPr marL="614152" indent="-251960">
              <a:buFont typeface="Arial" panose="020B0604020202020204" pitchFamily="34" charset="0"/>
              <a:buChar char="•"/>
              <a:defRPr/>
            </a:lvl2pPr>
            <a:lvl3pPr marL="906355" indent="-201218">
              <a:buFont typeface="Arial" panose="020B0604020202020204" pitchFamily="34" charset="0"/>
              <a:buChar char="•"/>
              <a:defRPr/>
            </a:lvl3pPr>
            <a:lvl4pPr marL="1209057" indent="-201218">
              <a:buFont typeface="Arial" panose="020B0604020202020204" pitchFamily="34" charset="0"/>
              <a:buChar char="•"/>
              <a:defRPr/>
            </a:lvl4pPr>
            <a:lvl5pPr marL="1560750" indent="-20121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5" name="Footer Placeholder 4"/>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59EEA1BC-65AD-418D-A747-FE43161A90B2}" type="slidenum">
              <a:rPr lang="en-US" altLang="en-US"/>
              <a:pPr>
                <a:defRPr/>
              </a:pPr>
              <a:t>‹#›</a:t>
            </a:fld>
            <a:endParaRPr lang="en-US" altLang="en-US" dirty="0"/>
          </a:p>
        </p:txBody>
      </p:sp>
    </p:spTree>
    <p:extLst>
      <p:ext uri="{BB962C8B-B14F-4D97-AF65-F5344CB8AC3E}">
        <p14:creationId xmlns:p14="http://schemas.microsoft.com/office/powerpoint/2010/main" val="37922846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7750" y="1651260"/>
            <a:ext cx="8865128" cy="2311840"/>
          </a:xfrm>
        </p:spPr>
        <p:txBody>
          <a:bodyPr anchor="b"/>
          <a:lstStyle>
            <a:lvl1pPr algn="ctr">
              <a:defRPr sz="5291" b="0" cap="none"/>
            </a:lvl1pPr>
          </a:lstStyle>
          <a:p>
            <a:r>
              <a:rPr lang="en-US"/>
              <a:t>Click to edit Master title style</a:t>
            </a:r>
            <a:endParaRPr lang="en-US" dirty="0"/>
          </a:p>
        </p:txBody>
      </p:sp>
      <p:sp>
        <p:nvSpPr>
          <p:cNvPr id="3" name="Text Placeholder 2"/>
          <p:cNvSpPr>
            <a:spLocks noGrp="1"/>
          </p:cNvSpPr>
          <p:nvPr>
            <p:ph type="body" idx="1"/>
          </p:nvPr>
        </p:nvSpPr>
        <p:spPr>
          <a:xfrm>
            <a:off x="924058" y="4138535"/>
            <a:ext cx="8232512" cy="1653678"/>
          </a:xfrm>
        </p:spPr>
        <p:txBody>
          <a:bodyPr/>
          <a:lstStyle>
            <a:lvl1pPr marL="0" indent="0" algn="ctr">
              <a:buNone/>
              <a:defRPr sz="2205">
                <a:solidFill>
                  <a:schemeClr val="tx1">
                    <a:tint val="75000"/>
                  </a:schemeClr>
                </a:solidFill>
              </a:defRPr>
            </a:lvl1pPr>
            <a:lvl2pPr marL="503920" indent="0">
              <a:buNone/>
              <a:defRPr sz="1984">
                <a:solidFill>
                  <a:schemeClr val="tx1">
                    <a:tint val="75000"/>
                  </a:schemeClr>
                </a:solidFill>
              </a:defRPr>
            </a:lvl2pPr>
            <a:lvl3pPr marL="1007838" indent="0">
              <a:buNone/>
              <a:defRPr sz="1764">
                <a:solidFill>
                  <a:schemeClr val="tx1">
                    <a:tint val="75000"/>
                  </a:schemeClr>
                </a:solidFill>
              </a:defRPr>
            </a:lvl3pPr>
            <a:lvl4pPr marL="1511758" indent="0">
              <a:buNone/>
              <a:defRPr sz="1543">
                <a:solidFill>
                  <a:schemeClr val="tx1">
                    <a:tint val="75000"/>
                  </a:schemeClr>
                </a:solidFill>
              </a:defRPr>
            </a:lvl4pPr>
            <a:lvl5pPr marL="2015677" indent="0">
              <a:buNone/>
              <a:defRPr sz="1543">
                <a:solidFill>
                  <a:schemeClr val="tx1">
                    <a:tint val="75000"/>
                  </a:schemeClr>
                </a:solidFill>
              </a:defRPr>
            </a:lvl5pPr>
            <a:lvl6pPr marL="2519597" indent="0">
              <a:buNone/>
              <a:defRPr sz="1543">
                <a:solidFill>
                  <a:schemeClr val="tx1">
                    <a:tint val="75000"/>
                  </a:schemeClr>
                </a:solidFill>
              </a:defRPr>
            </a:lvl6pPr>
            <a:lvl7pPr marL="3023515" indent="0">
              <a:buNone/>
              <a:defRPr sz="1543">
                <a:solidFill>
                  <a:schemeClr val="tx1">
                    <a:tint val="75000"/>
                  </a:schemeClr>
                </a:solidFill>
              </a:defRPr>
            </a:lvl7pPr>
            <a:lvl8pPr marL="3527435" indent="0">
              <a:buNone/>
              <a:defRPr sz="1543">
                <a:solidFill>
                  <a:schemeClr val="tx1">
                    <a:tint val="75000"/>
                  </a:schemeClr>
                </a:solidFill>
              </a:defRPr>
            </a:lvl8pPr>
            <a:lvl9pPr marL="4031354" indent="0">
              <a:buNone/>
              <a:defRPr sz="15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5" name="Footer Placeholder 4"/>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9678D663-7944-466E-841F-BF8E5125AB19}" type="slidenum">
              <a:rPr lang="en-US" altLang="en-US"/>
              <a:pPr>
                <a:defRPr/>
              </a:pPr>
              <a:t>‹#›</a:t>
            </a:fld>
            <a:endParaRPr lang="en-US" altLang="en-US" dirty="0"/>
          </a:p>
        </p:txBody>
      </p:sp>
    </p:spTree>
    <p:extLst>
      <p:ext uri="{BB962C8B-B14F-4D97-AF65-F5344CB8AC3E}">
        <p14:creationId xmlns:p14="http://schemas.microsoft.com/office/powerpoint/2010/main" val="23065487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927418" y="2247743"/>
            <a:ext cx="4032250" cy="4354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5120958" y="2247743"/>
            <a:ext cx="4032250" cy="4354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6" name="Footer Placeholder 4"/>
          <p:cNvSpPr>
            <a:spLocks noGrp="1"/>
          </p:cNvSpPr>
          <p:nvPr>
            <p:ph type="ftr" sz="quarter" idx="16"/>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7" name="Slide Number Placeholder 5"/>
          <p:cNvSpPr>
            <a:spLocks noGrp="1"/>
          </p:cNvSpPr>
          <p:nvPr>
            <p:ph type="sldNum" sz="quarter" idx="17"/>
          </p:nvPr>
        </p:nvSpPr>
        <p:spPr/>
        <p:txBody>
          <a:bodyPr/>
          <a:lstStyle>
            <a:lvl1pPr defTabSz="444500">
              <a:defRPr>
                <a:ea typeface="ＭＳ Ｐゴシック" panose="020B0600070205080204" pitchFamily="50" charset="-128"/>
              </a:defRPr>
            </a:lvl1pPr>
          </a:lstStyle>
          <a:p>
            <a:pPr>
              <a:defRPr/>
            </a:pPr>
            <a:fld id="{26420157-0E12-4C04-9893-9A50E46F2734}" type="slidenum">
              <a:rPr lang="en-US" altLang="en-US"/>
              <a:pPr>
                <a:defRPr/>
              </a:pPr>
              <a:t>‹#›</a:t>
            </a:fld>
            <a:endParaRPr lang="en-US" altLang="en-US" dirty="0"/>
          </a:p>
        </p:txBody>
      </p:sp>
    </p:spTree>
    <p:extLst>
      <p:ext uri="{BB962C8B-B14F-4D97-AF65-F5344CB8AC3E}">
        <p14:creationId xmlns:p14="http://schemas.microsoft.com/office/powerpoint/2010/main" val="18702832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4337050" y="4719638"/>
            <a:ext cx="1420813" cy="795337"/>
          </a:xfrm>
          <a:custGeom>
            <a:avLst/>
            <a:gdLst>
              <a:gd name="T0" fmla="*/ 816923 w 1288494"/>
              <a:gd name="T1" fmla="*/ 1052401 h 722529"/>
              <a:gd name="T2" fmla="*/ 1103318 w 1288494"/>
              <a:gd name="T3" fmla="*/ 1158563 h 722529"/>
              <a:gd name="T4" fmla="*/ 342730 w 1288494"/>
              <a:gd name="T5" fmla="*/ 715447 h 722529"/>
              <a:gd name="T6" fmla="*/ 2596322 w 1288494"/>
              <a:gd name="T7" fmla="*/ 1513980 h 722529"/>
              <a:gd name="T8" fmla="*/ 84508 w 1288494"/>
              <a:gd name="T9" fmla="*/ 371572 h 722529"/>
              <a:gd name="T10" fmla="*/ 63377 w 1288494"/>
              <a:gd name="T11" fmla="*/ 325416 h 722529"/>
              <a:gd name="T12" fmla="*/ 2983659 w 1288494"/>
              <a:gd name="T13" fmla="*/ 1590145 h 722529"/>
              <a:gd name="T14" fmla="*/ 2967222 w 1288494"/>
              <a:gd name="T15" fmla="*/ 1555524 h 722529"/>
              <a:gd name="T16" fmla="*/ 2530593 w 1288494"/>
              <a:gd name="T17" fmla="*/ 1405512 h 722529"/>
              <a:gd name="T18" fmla="*/ 2978961 w 1288494"/>
              <a:gd name="T19" fmla="*/ 1467821 h 722529"/>
              <a:gd name="T20" fmla="*/ 35211 w 1288494"/>
              <a:gd name="T21" fmla="*/ 249249 h 722529"/>
              <a:gd name="T22" fmla="*/ 7038 w 1288494"/>
              <a:gd name="T23" fmla="*/ 23079 h 722529"/>
              <a:gd name="T24" fmla="*/ 23476 w 1288494"/>
              <a:gd name="T25" fmla="*/ 106167 h 722529"/>
              <a:gd name="T26" fmla="*/ 56340 w 1288494"/>
              <a:gd name="T27" fmla="*/ 237714 h 722529"/>
              <a:gd name="T28" fmla="*/ 143198 w 1288494"/>
              <a:gd name="T29" fmla="*/ 426959 h 722529"/>
              <a:gd name="T30" fmla="*/ 345085 w 1288494"/>
              <a:gd name="T31" fmla="*/ 671595 h 722529"/>
              <a:gd name="T32" fmla="*/ 532880 w 1288494"/>
              <a:gd name="T33" fmla="*/ 835457 h 722529"/>
              <a:gd name="T34" fmla="*/ 680772 w 1288494"/>
              <a:gd name="T35" fmla="*/ 934703 h 722529"/>
              <a:gd name="T36" fmla="*/ 1000030 w 1288494"/>
              <a:gd name="T37" fmla="*/ 1110104 h 722529"/>
              <a:gd name="T38" fmla="*/ 1159655 w 1288494"/>
              <a:gd name="T39" fmla="*/ 1186259 h 722529"/>
              <a:gd name="T40" fmla="*/ 1366236 w 1288494"/>
              <a:gd name="T41" fmla="*/ 1264729 h 722529"/>
              <a:gd name="T42" fmla="*/ 1652632 w 1288494"/>
              <a:gd name="T43" fmla="*/ 1343197 h 722529"/>
              <a:gd name="T44" fmla="*/ 2340448 w 1288494"/>
              <a:gd name="T45" fmla="*/ 1474744 h 722529"/>
              <a:gd name="T46" fmla="*/ 3001262 w 1288494"/>
              <a:gd name="T47" fmla="*/ 1516288 h 722529"/>
              <a:gd name="T48" fmla="*/ 2671442 w 1288494"/>
              <a:gd name="T49" fmla="*/ 1520908 h 722529"/>
              <a:gd name="T50" fmla="*/ 2483642 w 1288494"/>
              <a:gd name="T51" fmla="*/ 1507059 h 722529"/>
              <a:gd name="T52" fmla="*/ 2291152 w 1288494"/>
              <a:gd name="T53" fmla="*/ 1490901 h 722529"/>
              <a:gd name="T54" fmla="*/ 2192553 w 1288494"/>
              <a:gd name="T55" fmla="*/ 1479364 h 722529"/>
              <a:gd name="T56" fmla="*/ 1967196 w 1288494"/>
              <a:gd name="T57" fmla="*/ 1437819 h 722529"/>
              <a:gd name="T58" fmla="*/ 1887380 w 1288494"/>
              <a:gd name="T59" fmla="*/ 1421664 h 722529"/>
              <a:gd name="T60" fmla="*/ 1755921 w 1288494"/>
              <a:gd name="T61" fmla="*/ 1396278 h 722529"/>
              <a:gd name="T62" fmla="*/ 1647942 w 1288494"/>
              <a:gd name="T63" fmla="*/ 1363967 h 722529"/>
              <a:gd name="T64" fmla="*/ 1549340 w 1288494"/>
              <a:gd name="T65" fmla="*/ 1340888 h 722529"/>
              <a:gd name="T66" fmla="*/ 1436665 w 1288494"/>
              <a:gd name="T67" fmla="*/ 1313196 h 722529"/>
              <a:gd name="T68" fmla="*/ 1338066 w 1288494"/>
              <a:gd name="T69" fmla="*/ 1278575 h 722529"/>
              <a:gd name="T70" fmla="*/ 1269993 w 1288494"/>
              <a:gd name="T71" fmla="*/ 1255496 h 722529"/>
              <a:gd name="T72" fmla="*/ 1192524 w 1288494"/>
              <a:gd name="T73" fmla="*/ 1227805 h 722529"/>
              <a:gd name="T74" fmla="*/ 1082194 w 1288494"/>
              <a:gd name="T75" fmla="*/ 1183950 h 722529"/>
              <a:gd name="T76" fmla="*/ 1021160 w 1288494"/>
              <a:gd name="T77" fmla="*/ 1153947 h 722529"/>
              <a:gd name="T78" fmla="*/ 946039 w 1288494"/>
              <a:gd name="T79" fmla="*/ 1114717 h 722529"/>
              <a:gd name="T80" fmla="*/ 854488 w 1288494"/>
              <a:gd name="T81" fmla="*/ 1068560 h 722529"/>
              <a:gd name="T82" fmla="*/ 791102 w 1288494"/>
              <a:gd name="T83" fmla="*/ 1036247 h 722529"/>
              <a:gd name="T84" fmla="*/ 708942 w 1288494"/>
              <a:gd name="T85" fmla="*/ 985471 h 722529"/>
              <a:gd name="T86" fmla="*/ 582177 w 1288494"/>
              <a:gd name="T87" fmla="*/ 902390 h 722529"/>
              <a:gd name="T88" fmla="*/ 509403 w 1288494"/>
              <a:gd name="T89" fmla="*/ 856230 h 722529"/>
              <a:gd name="T90" fmla="*/ 359167 w 1288494"/>
              <a:gd name="T91" fmla="*/ 731599 h 722529"/>
              <a:gd name="T92" fmla="*/ 326297 w 1288494"/>
              <a:gd name="T93" fmla="*/ 694677 h 722529"/>
              <a:gd name="T94" fmla="*/ 319257 w 1288494"/>
              <a:gd name="T95" fmla="*/ 683140 h 722529"/>
              <a:gd name="T96" fmla="*/ 295785 w 1288494"/>
              <a:gd name="T97" fmla="*/ 662366 h 722529"/>
              <a:gd name="T98" fmla="*/ 262918 w 1288494"/>
              <a:gd name="T99" fmla="*/ 632365 h 722529"/>
              <a:gd name="T100" fmla="*/ 220661 w 1288494"/>
              <a:gd name="T101" fmla="*/ 576974 h 722529"/>
              <a:gd name="T102" fmla="*/ 204237 w 1288494"/>
              <a:gd name="T103" fmla="*/ 556204 h 722529"/>
              <a:gd name="T104" fmla="*/ 169016 w 1288494"/>
              <a:gd name="T105" fmla="*/ 512353 h 722529"/>
              <a:gd name="T106" fmla="*/ 152583 w 1288494"/>
              <a:gd name="T107" fmla="*/ 473117 h 722529"/>
              <a:gd name="T108" fmla="*/ 112682 w 1288494"/>
              <a:gd name="T109" fmla="*/ 415420 h 722529"/>
              <a:gd name="T110" fmla="*/ 89206 w 1288494"/>
              <a:gd name="T111" fmla="*/ 380804 h 722529"/>
              <a:gd name="T112" fmla="*/ 82163 w 1288494"/>
              <a:gd name="T113" fmla="*/ 341565 h 722529"/>
              <a:gd name="T114" fmla="*/ 39908 w 1288494"/>
              <a:gd name="T115" fmla="*/ 240024 h 722529"/>
              <a:gd name="T116" fmla="*/ 11736 w 1288494"/>
              <a:gd name="T117" fmla="*/ 120009 h 722529"/>
              <a:gd name="T118" fmla="*/ 4551 w 1288494"/>
              <a:gd name="T119" fmla="*/ 7213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85" tIns="50392" rIns="100785" bIns="50392"/>
          <a:lstStyle/>
          <a:p>
            <a:endParaRPr lang="ja-JP" altLang="en-US"/>
          </a:p>
        </p:txBody>
      </p:sp>
      <p:sp>
        <p:nvSpPr>
          <p:cNvPr id="8" name="Freeform 33"/>
          <p:cNvSpPr>
            <a:spLocks/>
          </p:cNvSpPr>
          <p:nvPr/>
        </p:nvSpPr>
        <p:spPr bwMode="auto">
          <a:xfrm rot="9377604">
            <a:off x="4327525" y="3656013"/>
            <a:ext cx="1420813" cy="795337"/>
          </a:xfrm>
          <a:custGeom>
            <a:avLst/>
            <a:gdLst>
              <a:gd name="T0" fmla="*/ 35210 w 1288494"/>
              <a:gd name="T1" fmla="*/ 258481 h 722529"/>
              <a:gd name="T2" fmla="*/ 77467 w 1288494"/>
              <a:gd name="T3" fmla="*/ 355418 h 722529"/>
              <a:gd name="T4" fmla="*/ 89206 w 1288494"/>
              <a:gd name="T5" fmla="*/ 378497 h 722529"/>
              <a:gd name="T6" fmla="*/ 119718 w 1288494"/>
              <a:gd name="T7" fmla="*/ 438503 h 722529"/>
              <a:gd name="T8" fmla="*/ 2746560 w 1288494"/>
              <a:gd name="T9" fmla="*/ 1682458 h 722529"/>
              <a:gd name="T10" fmla="*/ 2960180 w 1288494"/>
              <a:gd name="T11" fmla="*/ 1495525 h 722529"/>
              <a:gd name="T12" fmla="*/ 2556415 w 1288494"/>
              <a:gd name="T13" fmla="*/ 1370899 h 722529"/>
              <a:gd name="T14" fmla="*/ 3108077 w 1288494"/>
              <a:gd name="T15" fmla="*/ 1513986 h 722529"/>
              <a:gd name="T16" fmla="*/ 2194898 w 1288494"/>
              <a:gd name="T17" fmla="*/ 1477055 h 722529"/>
              <a:gd name="T18" fmla="*/ 589215 w 1288494"/>
              <a:gd name="T19" fmla="*/ 874690 h 722529"/>
              <a:gd name="T20" fmla="*/ 807531 w 1288494"/>
              <a:gd name="T21" fmla="*/ 1045480 h 722529"/>
              <a:gd name="T22" fmla="*/ 1061068 w 1288494"/>
              <a:gd name="T23" fmla="*/ 1167796 h 722529"/>
              <a:gd name="T24" fmla="*/ 948387 w 1288494"/>
              <a:gd name="T25" fmla="*/ 1117028 h 722529"/>
              <a:gd name="T26" fmla="*/ 887352 w 1288494"/>
              <a:gd name="T27" fmla="*/ 1089328 h 722529"/>
              <a:gd name="T28" fmla="*/ 838053 w 1288494"/>
              <a:gd name="T29" fmla="*/ 1061638 h 722529"/>
              <a:gd name="T30" fmla="*/ 739454 w 1288494"/>
              <a:gd name="T31" fmla="*/ 1008550 h 722529"/>
              <a:gd name="T32" fmla="*/ 652602 w 1288494"/>
              <a:gd name="T33" fmla="*/ 955471 h 722529"/>
              <a:gd name="T34" fmla="*/ 544612 w 1288494"/>
              <a:gd name="T35" fmla="*/ 881616 h 722529"/>
              <a:gd name="T36" fmla="*/ 471841 w 1288494"/>
              <a:gd name="T37" fmla="*/ 828536 h 722529"/>
              <a:gd name="T38" fmla="*/ 342730 w 1288494"/>
              <a:gd name="T39" fmla="*/ 713142 h 722529"/>
              <a:gd name="T40" fmla="*/ 338035 w 1288494"/>
              <a:gd name="T41" fmla="*/ 690065 h 722529"/>
              <a:gd name="T42" fmla="*/ 312218 w 1288494"/>
              <a:gd name="T43" fmla="*/ 678522 h 722529"/>
              <a:gd name="T44" fmla="*/ 274653 w 1288494"/>
              <a:gd name="T45" fmla="*/ 648522 h 722529"/>
              <a:gd name="T46" fmla="*/ 251179 w 1288494"/>
              <a:gd name="T47" fmla="*/ 618519 h 722529"/>
              <a:gd name="T48" fmla="*/ 215971 w 1288494"/>
              <a:gd name="T49" fmla="*/ 576975 h 722529"/>
              <a:gd name="T50" fmla="*/ 180754 w 1288494"/>
              <a:gd name="T51" fmla="*/ 533128 h 722529"/>
              <a:gd name="T52" fmla="*/ 161977 w 1288494"/>
              <a:gd name="T53" fmla="*/ 489275 h 722529"/>
              <a:gd name="T54" fmla="*/ 131461 w 1288494"/>
              <a:gd name="T55" fmla="*/ 450039 h 722529"/>
              <a:gd name="T56" fmla="*/ 103285 w 1288494"/>
              <a:gd name="T57" fmla="*/ 406193 h 722529"/>
              <a:gd name="T58" fmla="*/ 89206 w 1288494"/>
              <a:gd name="T59" fmla="*/ 369262 h 722529"/>
              <a:gd name="T60" fmla="*/ 68074 w 1288494"/>
              <a:gd name="T61" fmla="*/ 309260 h 722529"/>
              <a:gd name="T62" fmla="*/ 18777 w 1288494"/>
              <a:gd name="T63" fmla="*/ 166169 h 722529"/>
              <a:gd name="T64" fmla="*/ 11735 w 1288494"/>
              <a:gd name="T65" fmla="*/ 80777 h 722529"/>
              <a:gd name="T66" fmla="*/ 4692 w 1288494"/>
              <a:gd name="T67" fmla="*/ 32311 h 722529"/>
              <a:gd name="T68" fmla="*/ 14087 w 1288494"/>
              <a:gd name="T69" fmla="*/ 96934 h 722529"/>
              <a:gd name="T70" fmla="*/ 77469 w 1288494"/>
              <a:gd name="T71" fmla="*/ 293105 h 722529"/>
              <a:gd name="T72" fmla="*/ 169013 w 1288494"/>
              <a:gd name="T73" fmla="*/ 461583 h 722529"/>
              <a:gd name="T74" fmla="*/ 399070 w 1288494"/>
              <a:gd name="T75" fmla="*/ 720065 h 722529"/>
              <a:gd name="T76" fmla="*/ 583688 w 1288494"/>
              <a:gd name="T77" fmla="*/ 870893 h 722529"/>
              <a:gd name="T78" fmla="*/ 734759 w 1288494"/>
              <a:gd name="T79" fmla="*/ 967011 h 722529"/>
              <a:gd name="T80" fmla="*/ 1039935 w 1288494"/>
              <a:gd name="T81" fmla="*/ 1128560 h 722529"/>
              <a:gd name="T82" fmla="*/ 1176086 w 1288494"/>
              <a:gd name="T83" fmla="*/ 1193182 h 722529"/>
              <a:gd name="T84" fmla="*/ 1377973 w 1288494"/>
              <a:gd name="T85" fmla="*/ 1267038 h 722529"/>
              <a:gd name="T86" fmla="*/ 1978931 w 1288494"/>
              <a:gd name="T87" fmla="*/ 1414747 h 722529"/>
              <a:gd name="T88" fmla="*/ 2345137 w 1288494"/>
              <a:gd name="T89" fmla="*/ 1474750 h 722529"/>
              <a:gd name="T90" fmla="*/ 3002435 w 1288494"/>
              <a:gd name="T91" fmla="*/ 1518603 h 722529"/>
              <a:gd name="T92" fmla="*/ 2626837 w 1288494"/>
              <a:gd name="T93" fmla="*/ 1513983 h 722529"/>
              <a:gd name="T94" fmla="*/ 2483638 w 1288494"/>
              <a:gd name="T95" fmla="*/ 1507060 h 722529"/>
              <a:gd name="T96" fmla="*/ 2286451 w 1288494"/>
              <a:gd name="T97" fmla="*/ 1490905 h 722529"/>
              <a:gd name="T98" fmla="*/ 2199593 w 1288494"/>
              <a:gd name="T99" fmla="*/ 1474750 h 722529"/>
              <a:gd name="T100" fmla="*/ 1948408 w 1288494"/>
              <a:gd name="T101" fmla="*/ 1433212 h 722529"/>
              <a:gd name="T102" fmla="*/ 1861557 w 1288494"/>
              <a:gd name="T103" fmla="*/ 1417058 h 722529"/>
              <a:gd name="T104" fmla="*/ 1711317 w 1288494"/>
              <a:gd name="T105" fmla="*/ 1382434 h 722529"/>
              <a:gd name="T106" fmla="*/ 1619766 w 1288494"/>
              <a:gd name="T107" fmla="*/ 1361666 h 722529"/>
              <a:gd name="T108" fmla="*/ 1528210 w 1288494"/>
              <a:gd name="T109" fmla="*/ 1338587 h 722529"/>
              <a:gd name="T110" fmla="*/ 1417882 w 1288494"/>
              <a:gd name="T111" fmla="*/ 1303966 h 722529"/>
              <a:gd name="T112" fmla="*/ 1338065 w 1288494"/>
              <a:gd name="T113" fmla="*/ 1278578 h 722529"/>
              <a:gd name="T114" fmla="*/ 1269989 w 1288494"/>
              <a:gd name="T115" fmla="*/ 1255496 h 722529"/>
              <a:gd name="T116" fmla="*/ 1192521 w 1288494"/>
              <a:gd name="T117" fmla="*/ 1227805 h 722529"/>
              <a:gd name="T118" fmla="*/ 1082189 w 1288494"/>
              <a:gd name="T119" fmla="*/ 1183954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00785" tIns="50392" rIns="100785" bIns="50392"/>
          <a:lstStyle/>
          <a:p>
            <a:endParaRPr lang="ja-JP" alt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27418" y="2246947"/>
            <a:ext cx="3326606" cy="597890"/>
          </a:xfrm>
        </p:spPr>
        <p:txBody>
          <a:bodyPr anchor="b">
            <a:noAutofit/>
          </a:bodyPr>
          <a:lstStyle>
            <a:lvl1pPr marL="0" indent="0" algn="ctr">
              <a:buNone/>
              <a:defRPr sz="2646" b="0">
                <a:solidFill>
                  <a:schemeClr val="tx2"/>
                </a:solidFill>
                <a:latin typeface="ＭＳ 明朝" panose="02020609040205080304" pitchFamily="17" charset="-128"/>
                <a:cs typeface="Bradley Hand ITC TT-Bold"/>
              </a:defRPr>
            </a:lvl1pPr>
            <a:lvl2pPr marL="503920" indent="0">
              <a:buNone/>
              <a:defRPr sz="2205" b="1"/>
            </a:lvl2pPr>
            <a:lvl3pPr marL="1007838" indent="0">
              <a:buNone/>
              <a:defRPr sz="1984" b="1"/>
            </a:lvl3pPr>
            <a:lvl4pPr marL="1511758" indent="0">
              <a:buNone/>
              <a:defRPr sz="1764" b="1"/>
            </a:lvl4pPr>
            <a:lvl5pPr marL="2015677" indent="0">
              <a:buNone/>
              <a:defRPr sz="1764" b="1"/>
            </a:lvl5pPr>
            <a:lvl6pPr marL="2519597" indent="0">
              <a:buNone/>
              <a:defRPr sz="1764" b="1"/>
            </a:lvl6pPr>
            <a:lvl7pPr marL="3023515" indent="0">
              <a:buNone/>
              <a:defRPr sz="1764" b="1"/>
            </a:lvl7pPr>
            <a:lvl8pPr marL="3527435" indent="0">
              <a:buNone/>
              <a:defRPr sz="1764" b="1"/>
            </a:lvl8pPr>
            <a:lvl9pPr marL="4031354" indent="0">
              <a:buNone/>
              <a:defRPr sz="1764" b="1"/>
            </a:lvl9pPr>
          </a:lstStyle>
          <a:p>
            <a:pPr lvl="0"/>
            <a:r>
              <a:rPr lang="en-US" dirty="0"/>
              <a:t>Click to edit Master text styles</a:t>
            </a:r>
          </a:p>
        </p:txBody>
      </p:sp>
      <p:sp>
        <p:nvSpPr>
          <p:cNvPr id="5" name="Text Placeholder 4"/>
          <p:cNvSpPr>
            <a:spLocks noGrp="1"/>
          </p:cNvSpPr>
          <p:nvPr>
            <p:ph type="body" sz="quarter" idx="3"/>
          </p:nvPr>
        </p:nvSpPr>
        <p:spPr>
          <a:xfrm>
            <a:off x="5833060" y="2246944"/>
            <a:ext cx="3323506" cy="597889"/>
          </a:xfrm>
        </p:spPr>
        <p:txBody>
          <a:bodyPr anchor="b">
            <a:noAutofit/>
          </a:bodyPr>
          <a:lstStyle>
            <a:lvl1pPr marL="0" indent="0" algn="ctr">
              <a:buNone/>
              <a:defRPr sz="2646" b="0">
                <a:solidFill>
                  <a:schemeClr val="tx2"/>
                </a:solidFill>
                <a:latin typeface="ＭＳ 明朝" panose="02020609040205080304" pitchFamily="17" charset="-128"/>
                <a:cs typeface="Bradley Hand ITC TT-Bold"/>
              </a:defRPr>
            </a:lvl1pPr>
            <a:lvl2pPr marL="503920" indent="0">
              <a:buNone/>
              <a:defRPr sz="2205" b="1"/>
            </a:lvl2pPr>
            <a:lvl3pPr marL="1007838" indent="0">
              <a:buNone/>
              <a:defRPr sz="1984" b="1"/>
            </a:lvl3pPr>
            <a:lvl4pPr marL="1511758" indent="0">
              <a:buNone/>
              <a:defRPr sz="1764" b="1"/>
            </a:lvl4pPr>
            <a:lvl5pPr marL="2015677" indent="0">
              <a:buNone/>
              <a:defRPr sz="1764" b="1"/>
            </a:lvl5pPr>
            <a:lvl6pPr marL="2519597" indent="0">
              <a:buNone/>
              <a:defRPr sz="1764" b="1"/>
            </a:lvl6pPr>
            <a:lvl7pPr marL="3023515" indent="0">
              <a:buNone/>
              <a:defRPr sz="1764" b="1"/>
            </a:lvl7pPr>
            <a:lvl8pPr marL="3527435" indent="0">
              <a:buNone/>
              <a:defRPr sz="1764" b="1"/>
            </a:lvl8pPr>
            <a:lvl9pPr marL="4031354" indent="0">
              <a:buNone/>
              <a:defRPr sz="1764" b="1"/>
            </a:lvl9pPr>
          </a:lstStyle>
          <a:p>
            <a:pPr lvl="0"/>
            <a:r>
              <a:rPr lang="en-US" dirty="0"/>
              <a:t>Click to edit Master text styles</a:t>
            </a:r>
          </a:p>
        </p:txBody>
      </p:sp>
      <p:sp>
        <p:nvSpPr>
          <p:cNvPr id="13" name="Content Placeholder 12"/>
          <p:cNvSpPr>
            <a:spLocks noGrp="1"/>
          </p:cNvSpPr>
          <p:nvPr>
            <p:ph sz="quarter" idx="13"/>
          </p:nvPr>
        </p:nvSpPr>
        <p:spPr>
          <a:xfrm>
            <a:off x="927418" y="3023869"/>
            <a:ext cx="3326606" cy="35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836682" y="3023870"/>
            <a:ext cx="3326606" cy="357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10" name="Footer Placeholder 7"/>
          <p:cNvSpPr>
            <a:spLocks noGrp="1"/>
          </p:cNvSpPr>
          <p:nvPr>
            <p:ph type="ftr" sz="quarter" idx="16"/>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11" name="Slide Number Placeholder 8"/>
          <p:cNvSpPr>
            <a:spLocks noGrp="1"/>
          </p:cNvSpPr>
          <p:nvPr>
            <p:ph type="sldNum" sz="quarter" idx="17"/>
          </p:nvPr>
        </p:nvSpPr>
        <p:spPr/>
        <p:txBody>
          <a:bodyPr/>
          <a:lstStyle>
            <a:lvl1pPr defTabSz="444500">
              <a:defRPr>
                <a:ea typeface="ＭＳ Ｐゴシック" panose="020B0600070205080204" pitchFamily="50" charset="-128"/>
              </a:defRPr>
            </a:lvl1pPr>
          </a:lstStyle>
          <a:p>
            <a:pPr>
              <a:defRPr/>
            </a:pPr>
            <a:fld id="{2B9BE4CA-D73A-4B1B-A951-C2F49E2FAED3}" type="slidenum">
              <a:rPr lang="en-US" altLang="en-US"/>
              <a:pPr>
                <a:defRPr/>
              </a:pPr>
              <a:t>‹#›</a:t>
            </a:fld>
            <a:endParaRPr lang="en-US" altLang="en-US" dirty="0"/>
          </a:p>
        </p:txBody>
      </p:sp>
    </p:spTree>
    <p:extLst>
      <p:ext uri="{BB962C8B-B14F-4D97-AF65-F5344CB8AC3E}">
        <p14:creationId xmlns:p14="http://schemas.microsoft.com/office/powerpoint/2010/main" val="6658981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4" name="Footer Placeholder 4"/>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5"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B88DC80B-FE0E-4BEC-9C53-6C53ECDE7905}" type="slidenum">
              <a:rPr lang="en-US" altLang="en-US"/>
              <a:pPr>
                <a:defRPr/>
              </a:pPr>
              <a:t>‹#›</a:t>
            </a:fld>
            <a:endParaRPr lang="en-US" altLang="en-US" dirty="0"/>
          </a:p>
        </p:txBody>
      </p:sp>
    </p:spTree>
    <p:extLst>
      <p:ext uri="{BB962C8B-B14F-4D97-AF65-F5344CB8AC3E}">
        <p14:creationId xmlns:p14="http://schemas.microsoft.com/office/powerpoint/2010/main" val="231806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94356" y="503978"/>
            <a:ext cx="3251264" cy="1763924"/>
          </a:xfrm>
        </p:spPr>
        <p:txBody>
          <a:bodyPr anchor="b"/>
          <a:lstStyle>
            <a:lvl1pPr>
              <a:defRPr sz="26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285579" y="1088493"/>
            <a:ext cx="5103316" cy="5372269"/>
          </a:xfrm>
        </p:spPr>
        <p:txBody>
          <a:bodyPr/>
          <a:lstStyle>
            <a:lvl1pPr>
              <a:defRPr sz="26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94356" y="2267902"/>
            <a:ext cx="3251264" cy="4201570"/>
          </a:xfrm>
        </p:spPr>
        <p:txBody>
          <a:bodyPr/>
          <a:lstStyle>
            <a:lvl1pPr marL="0" indent="0">
              <a:buNone/>
              <a:defRPr sz="1300"/>
            </a:lvl1pPr>
            <a:lvl2pPr marL="376601" indent="0">
              <a:buNone/>
              <a:defRPr sz="1200"/>
            </a:lvl2pPr>
            <a:lvl3pPr marL="753210" indent="0">
              <a:buNone/>
              <a:defRPr sz="1000"/>
            </a:lvl3pPr>
            <a:lvl4pPr marL="1129809" indent="0">
              <a:buNone/>
              <a:defRPr sz="900"/>
            </a:lvl4pPr>
            <a:lvl5pPr marL="1506421" indent="0">
              <a:buNone/>
              <a:defRPr sz="900"/>
            </a:lvl5pPr>
            <a:lvl6pPr marL="1883028" indent="0">
              <a:buNone/>
              <a:defRPr sz="900"/>
            </a:lvl6pPr>
            <a:lvl7pPr marL="2259625" indent="0">
              <a:buNone/>
              <a:defRPr sz="900"/>
            </a:lvl7pPr>
            <a:lvl8pPr marL="2636232" indent="0">
              <a:buNone/>
              <a:defRPr sz="900"/>
            </a:lvl8pPr>
            <a:lvl9pPr marL="3012847"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9C67C9DC-2258-4C43-BDE7-395324D68A75}" type="slidenum">
              <a:rPr lang="en-US" altLang="en-US"/>
              <a:pPr>
                <a:defRPr/>
              </a:pPr>
              <a:t>‹#›</a:t>
            </a:fld>
            <a:endParaRPr lang="en-US" altLang="en-US"/>
          </a:p>
        </p:txBody>
      </p:sp>
    </p:spTree>
    <p:extLst>
      <p:ext uri="{BB962C8B-B14F-4D97-AF65-F5344CB8AC3E}">
        <p14:creationId xmlns:p14="http://schemas.microsoft.com/office/powerpoint/2010/main" val="36234535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3" name="Footer Placeholder 4"/>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4"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0DB7DACB-47AB-45E4-A94E-33AC2FCCAAF5}" type="slidenum">
              <a:rPr lang="en-US" altLang="en-US"/>
              <a:pPr>
                <a:defRPr/>
              </a:pPr>
              <a:t>‹#›</a:t>
            </a:fld>
            <a:endParaRPr lang="en-US" altLang="en-US" dirty="0"/>
          </a:p>
        </p:txBody>
      </p:sp>
    </p:spTree>
    <p:extLst>
      <p:ext uri="{BB962C8B-B14F-4D97-AF65-F5344CB8AC3E}">
        <p14:creationId xmlns:p14="http://schemas.microsoft.com/office/powerpoint/2010/main" val="5295868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750" y="1639232"/>
            <a:ext cx="3316456" cy="2117920"/>
          </a:xfrm>
        </p:spPr>
        <p:txBody>
          <a:bodyPr anchor="b"/>
          <a:lstStyle>
            <a:lvl1pPr algn="l">
              <a:defRPr sz="2646" b="0"/>
            </a:lvl1pPr>
          </a:lstStyle>
          <a:p>
            <a:r>
              <a:rPr lang="en-US"/>
              <a:t>Click to edit Master title style</a:t>
            </a:r>
          </a:p>
        </p:txBody>
      </p:sp>
      <p:sp>
        <p:nvSpPr>
          <p:cNvPr id="3" name="Content Placeholder 2"/>
          <p:cNvSpPr>
            <a:spLocks noGrp="1"/>
          </p:cNvSpPr>
          <p:nvPr>
            <p:ph idx="1"/>
          </p:nvPr>
        </p:nvSpPr>
        <p:spPr>
          <a:xfrm>
            <a:off x="4292148" y="920906"/>
            <a:ext cx="5180729" cy="5678603"/>
          </a:xfrm>
        </p:spPr>
        <p:txBody>
          <a:bodyPr anchor="ctr"/>
          <a:lstStyle>
            <a:lvl1pPr>
              <a:defRPr sz="2646"/>
            </a:lvl1pPr>
            <a:lvl2pPr>
              <a:defRPr sz="2425"/>
            </a:lvl2pPr>
            <a:lvl3pPr>
              <a:defRPr sz="2205"/>
            </a:lvl3pPr>
            <a:lvl4pPr>
              <a:defRPr sz="1984"/>
            </a:lvl4pPr>
            <a:lvl5pPr>
              <a:defRPr sz="1764"/>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7750" y="3757154"/>
            <a:ext cx="3316456" cy="2115442"/>
          </a:xfrm>
        </p:spPr>
        <p:txBody>
          <a:bodyPr/>
          <a:lstStyle>
            <a:lvl1pPr marL="0" indent="0">
              <a:buNone/>
              <a:defRPr sz="1543"/>
            </a:lvl1pPr>
            <a:lvl2pPr marL="503920" indent="0">
              <a:buNone/>
              <a:defRPr sz="1323"/>
            </a:lvl2pPr>
            <a:lvl3pPr marL="1007838" indent="0">
              <a:buNone/>
              <a:defRPr sz="1102"/>
            </a:lvl3pPr>
            <a:lvl4pPr marL="1511758" indent="0">
              <a:buNone/>
              <a:defRPr sz="992"/>
            </a:lvl4pPr>
            <a:lvl5pPr marL="2015677" indent="0">
              <a:buNone/>
              <a:defRPr sz="992"/>
            </a:lvl5pPr>
            <a:lvl6pPr marL="2519597" indent="0">
              <a:buNone/>
              <a:defRPr sz="992"/>
            </a:lvl6pPr>
            <a:lvl7pPr marL="3023515" indent="0">
              <a:buNone/>
              <a:defRPr sz="992"/>
            </a:lvl7pPr>
            <a:lvl8pPr marL="3527435" indent="0">
              <a:buNone/>
              <a:defRPr sz="992"/>
            </a:lvl8pPr>
            <a:lvl9pPr marL="4031354" indent="0">
              <a:buNone/>
              <a:defRPr sz="992"/>
            </a:lvl9pPr>
          </a:lstStyle>
          <a:p>
            <a:pPr lvl="0"/>
            <a:r>
              <a:rPr lang="en-US"/>
              <a:t>Click to edit Master text styles</a:t>
            </a:r>
          </a:p>
        </p:txBody>
      </p:sp>
      <p:sp>
        <p:nvSpPr>
          <p:cNvPr id="5" name="Date Placeholder 3"/>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6" name="Footer Placeholder 4"/>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7"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24929D23-DAC1-49B4-B765-2E87B7B5345E}" type="slidenum">
              <a:rPr lang="en-US" altLang="en-US"/>
              <a:pPr>
                <a:defRPr/>
              </a:pPr>
              <a:t>‹#›</a:t>
            </a:fld>
            <a:endParaRPr lang="en-US" altLang="en-US" dirty="0"/>
          </a:p>
        </p:txBody>
      </p:sp>
    </p:spTree>
    <p:extLst>
      <p:ext uri="{BB962C8B-B14F-4D97-AF65-F5344CB8AC3E}">
        <p14:creationId xmlns:p14="http://schemas.microsoft.com/office/powerpoint/2010/main" val="21810229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tap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75" y="209550"/>
            <a:ext cx="3065463"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7748" y="5147429"/>
            <a:ext cx="8865129" cy="793518"/>
          </a:xfrm>
        </p:spPr>
        <p:txBody>
          <a:bodyPr anchor="b"/>
          <a:lstStyle>
            <a:lvl1pPr algn="ctr">
              <a:defRPr sz="3968"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348787" y="655173"/>
            <a:ext cx="5372973" cy="4031827"/>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527"/>
            </a:lvl1pPr>
            <a:lvl2pPr marL="503920" indent="0">
              <a:buNone/>
              <a:defRPr sz="3086"/>
            </a:lvl2pPr>
            <a:lvl3pPr marL="1007838" indent="0">
              <a:buNone/>
              <a:defRPr sz="2646"/>
            </a:lvl3pPr>
            <a:lvl4pPr marL="1511758" indent="0">
              <a:buNone/>
              <a:defRPr sz="2205"/>
            </a:lvl4pPr>
            <a:lvl5pPr marL="2015677" indent="0">
              <a:buNone/>
              <a:defRPr sz="2205"/>
            </a:lvl5pPr>
            <a:lvl6pPr marL="2519597" indent="0">
              <a:buNone/>
              <a:defRPr sz="2205"/>
            </a:lvl6pPr>
            <a:lvl7pPr marL="3023515" indent="0">
              <a:buNone/>
              <a:defRPr sz="2205"/>
            </a:lvl7pPr>
            <a:lvl8pPr marL="3527435" indent="0">
              <a:buNone/>
              <a:defRPr sz="2205"/>
            </a:lvl8pPr>
            <a:lvl9pPr marL="4031354" indent="0">
              <a:buNone/>
              <a:defRPr sz="2205"/>
            </a:lvl9pPr>
          </a:lstStyle>
          <a:p>
            <a:pPr lvl="0"/>
            <a:r>
              <a:rPr lang="en-US" noProof="0" dirty="0"/>
              <a:t>Click icon to add picture</a:t>
            </a:r>
          </a:p>
        </p:txBody>
      </p:sp>
      <p:sp>
        <p:nvSpPr>
          <p:cNvPr id="4" name="Text Placeholder 3"/>
          <p:cNvSpPr>
            <a:spLocks noGrp="1"/>
          </p:cNvSpPr>
          <p:nvPr>
            <p:ph type="body" sz="half" idx="2"/>
          </p:nvPr>
        </p:nvSpPr>
        <p:spPr>
          <a:xfrm>
            <a:off x="1344084" y="5970307"/>
            <a:ext cx="7392458" cy="664835"/>
          </a:xfrm>
        </p:spPr>
        <p:txBody>
          <a:bodyPr>
            <a:normAutofit/>
          </a:bodyPr>
          <a:lstStyle>
            <a:lvl1pPr marL="0" indent="0" algn="ctr">
              <a:buNone/>
              <a:defRPr sz="1764"/>
            </a:lvl1pPr>
            <a:lvl2pPr marL="503920" indent="0">
              <a:buNone/>
              <a:defRPr sz="1323"/>
            </a:lvl2pPr>
            <a:lvl3pPr marL="1007838" indent="0">
              <a:buNone/>
              <a:defRPr sz="1102"/>
            </a:lvl3pPr>
            <a:lvl4pPr marL="1511758" indent="0">
              <a:buNone/>
              <a:defRPr sz="992"/>
            </a:lvl4pPr>
            <a:lvl5pPr marL="2015677" indent="0">
              <a:buNone/>
              <a:defRPr sz="992"/>
            </a:lvl5pPr>
            <a:lvl6pPr marL="2519597" indent="0">
              <a:buNone/>
              <a:defRPr sz="992"/>
            </a:lvl6pPr>
            <a:lvl7pPr marL="3023515" indent="0">
              <a:buNone/>
              <a:defRPr sz="992"/>
            </a:lvl7pPr>
            <a:lvl8pPr marL="3527435" indent="0">
              <a:buNone/>
              <a:defRPr sz="992"/>
            </a:lvl8pPr>
            <a:lvl9pPr marL="4031354" indent="0">
              <a:buNone/>
              <a:defRPr sz="992"/>
            </a:lvl9pPr>
          </a:lstStyle>
          <a:p>
            <a:pPr lvl="0"/>
            <a:r>
              <a:rPr lang="en-US"/>
              <a:t>Click to edit Master text styles</a:t>
            </a:r>
          </a:p>
        </p:txBody>
      </p:sp>
      <p:sp>
        <p:nvSpPr>
          <p:cNvPr id="6" name="Date Placeholder 4"/>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7" name="Footer Placeholder 5"/>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8" name="Slide Number Placeholder 6"/>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24A6D907-726C-49D0-BC53-D4321927850A}" type="slidenum">
              <a:rPr lang="en-US" altLang="en-US"/>
              <a:pPr>
                <a:defRPr/>
              </a:pPr>
              <a:t>‹#›</a:t>
            </a:fld>
            <a:endParaRPr lang="en-US" altLang="en-US" dirty="0"/>
          </a:p>
        </p:txBody>
      </p:sp>
    </p:spTree>
    <p:extLst>
      <p:ext uri="{BB962C8B-B14F-4D97-AF65-F5344CB8AC3E}">
        <p14:creationId xmlns:p14="http://schemas.microsoft.com/office/powerpoint/2010/main" val="11828360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5" name="Footer Placeholder 4"/>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06873BF4-2A12-423B-918D-3FF6D78D9838}" type="slidenum">
              <a:rPr lang="en-US" altLang="en-US"/>
              <a:pPr>
                <a:defRPr/>
              </a:pPr>
              <a:t>‹#›</a:t>
            </a:fld>
            <a:endParaRPr lang="en-US" altLang="en-US" dirty="0"/>
          </a:p>
        </p:txBody>
      </p:sp>
    </p:spTree>
    <p:extLst>
      <p:ext uri="{BB962C8B-B14F-4D97-AF65-F5344CB8AC3E}">
        <p14:creationId xmlns:p14="http://schemas.microsoft.com/office/powerpoint/2010/main" val="23126564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606580"/>
            <a:ext cx="2164424" cy="60291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748" y="923959"/>
            <a:ext cx="6512983" cy="5711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5" name="Footer Placeholder 4"/>
          <p:cNvSpPr>
            <a:spLocks noGrp="1"/>
          </p:cNvSpPr>
          <p:nvPr>
            <p:ph type="ftr" sz="quarter" idx="11"/>
          </p:nvPr>
        </p:nvSpPr>
        <p:spPr/>
        <p:txBody>
          <a:bodyPr/>
          <a:lstStyle>
            <a:lvl1pPr defTabSz="444500">
              <a:defRPr>
                <a:ea typeface="ＭＳ Ｐゴシック" panose="020B0600070205080204" pitchFamily="50"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defTabSz="444500">
              <a:defRPr>
                <a:ea typeface="ＭＳ Ｐゴシック" panose="020B0600070205080204" pitchFamily="50" charset="-128"/>
              </a:defRPr>
            </a:lvl1pPr>
          </a:lstStyle>
          <a:p>
            <a:pPr>
              <a:defRPr/>
            </a:pPr>
            <a:fld id="{E25861A9-7A4B-485E-86E2-9CBFE6199F98}" type="slidenum">
              <a:rPr lang="en-US" altLang="en-US"/>
              <a:pPr>
                <a:defRPr/>
              </a:pPr>
              <a:t>‹#›</a:t>
            </a:fld>
            <a:endParaRPr lang="en-US" altLang="en-US" dirty="0"/>
          </a:p>
        </p:txBody>
      </p:sp>
    </p:spTree>
    <p:extLst>
      <p:ext uri="{BB962C8B-B14F-4D97-AF65-F5344CB8AC3E}">
        <p14:creationId xmlns:p14="http://schemas.microsoft.com/office/powerpoint/2010/main" val="4257662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56047" y="671971"/>
            <a:ext cx="8568531" cy="1259946"/>
          </a:xfrm>
        </p:spPr>
        <p:txBody>
          <a:bodyPr/>
          <a:lstStyle/>
          <a:p>
            <a:r>
              <a:rPr lang="en-US"/>
              <a:t>Click to edit Master title style</a:t>
            </a:r>
            <a:endParaRPr lang="en-AU"/>
          </a:p>
        </p:txBody>
      </p:sp>
      <p:sp>
        <p:nvSpPr>
          <p:cNvPr id="3" name="Text Placeholder 2"/>
          <p:cNvSpPr>
            <a:spLocks noGrp="1"/>
          </p:cNvSpPr>
          <p:nvPr>
            <p:ph type="body" sz="half" idx="1"/>
          </p:nvPr>
        </p:nvSpPr>
        <p:spPr>
          <a:xfrm>
            <a:off x="756047" y="2183906"/>
            <a:ext cx="4200260"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lipArt Placeholder 3"/>
          <p:cNvSpPr>
            <a:spLocks noGrp="1"/>
          </p:cNvSpPr>
          <p:nvPr>
            <p:ph type="clipArt" sz="half" idx="2"/>
          </p:nvPr>
        </p:nvSpPr>
        <p:spPr>
          <a:xfrm>
            <a:off x="5124318" y="2183906"/>
            <a:ext cx="4200260" cy="4535805"/>
          </a:xfrm>
        </p:spPr>
        <p:txBody>
          <a:bodyPr rtlCol="0">
            <a:normAutofit/>
          </a:bodyPr>
          <a:lstStyle/>
          <a:p>
            <a:pPr lvl="0"/>
            <a:endParaRPr lang="en-AU" noProof="0" dirty="0"/>
          </a:p>
        </p:txBody>
      </p:sp>
      <p:sp>
        <p:nvSpPr>
          <p:cNvPr id="5" name="Date Placeholder 4"/>
          <p:cNvSpPr>
            <a:spLocks noGrp="1"/>
          </p:cNvSpPr>
          <p:nvPr>
            <p:ph type="dt" sz="half" idx="10"/>
          </p:nvPr>
        </p:nvSpPr>
        <p:spPr>
          <a:xfrm>
            <a:off x="755650" y="6888163"/>
            <a:ext cx="2100263" cy="503237"/>
          </a:xfrm>
        </p:spPr>
        <p:txBody>
          <a:bodyPr/>
          <a:lstStyle>
            <a:lvl1pPr defTabSz="444500">
              <a:defRPr>
                <a:ea typeface="ＭＳ Ｐゴシック" panose="020B0600070205080204" pitchFamily="50" charset="-128"/>
              </a:defRPr>
            </a:lvl1pPr>
          </a:lstStyle>
          <a:p>
            <a:pPr>
              <a:defRPr/>
            </a:pPr>
            <a:endParaRPr lang="en-US" altLang="en-US"/>
          </a:p>
        </p:txBody>
      </p:sp>
      <p:sp>
        <p:nvSpPr>
          <p:cNvPr id="6" name="Footer Placeholder 5"/>
          <p:cNvSpPr>
            <a:spLocks noGrp="1"/>
          </p:cNvSpPr>
          <p:nvPr>
            <p:ph type="ftr" sz="quarter" idx="11"/>
          </p:nvPr>
        </p:nvSpPr>
        <p:spPr>
          <a:xfrm>
            <a:off x="3444875" y="6888163"/>
            <a:ext cx="3190875" cy="503237"/>
          </a:xfrm>
        </p:spPr>
        <p:txBody>
          <a:bodyPr/>
          <a:lstStyle>
            <a:lvl1pPr defTabSz="444500">
              <a:defRPr>
                <a:ea typeface="ＭＳ Ｐゴシック" panose="020B0600070205080204" pitchFamily="50" charset="-128"/>
              </a:defRPr>
            </a:lvl1pPr>
          </a:lstStyle>
          <a:p>
            <a:pPr>
              <a:defRPr/>
            </a:pPr>
            <a:endParaRPr lang="en-US" altLang="en-US"/>
          </a:p>
        </p:txBody>
      </p:sp>
      <p:sp>
        <p:nvSpPr>
          <p:cNvPr id="7" name="Slide Number Placeholder 6"/>
          <p:cNvSpPr>
            <a:spLocks noGrp="1"/>
          </p:cNvSpPr>
          <p:nvPr>
            <p:ph type="sldNum" sz="quarter" idx="12"/>
          </p:nvPr>
        </p:nvSpPr>
        <p:spPr>
          <a:xfrm>
            <a:off x="7224713" y="6888163"/>
            <a:ext cx="2100262" cy="503237"/>
          </a:xfrm>
        </p:spPr>
        <p:txBody>
          <a:bodyPr/>
          <a:lstStyle>
            <a:lvl1pPr defTabSz="444500">
              <a:defRPr>
                <a:ea typeface="ＭＳ Ｐゴシック" panose="020B0600070205080204" pitchFamily="50" charset="-128"/>
              </a:defRPr>
            </a:lvl1pPr>
          </a:lstStyle>
          <a:p>
            <a:pPr>
              <a:defRPr/>
            </a:pPr>
            <a:fld id="{C67D2D11-8012-42DC-9622-CFE70AA46226}" type="slidenum">
              <a:rPr lang="en-AU" altLang="en-US"/>
              <a:pPr>
                <a:defRPr/>
              </a:pPr>
              <a:t>‹#›</a:t>
            </a:fld>
            <a:endParaRPr lang="en-AU" altLang="en-US" dirty="0"/>
          </a:p>
        </p:txBody>
      </p:sp>
    </p:spTree>
    <p:extLst>
      <p:ext uri="{BB962C8B-B14F-4D97-AF65-F5344CB8AC3E}">
        <p14:creationId xmlns:p14="http://schemas.microsoft.com/office/powerpoint/2010/main" val="36575836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321986"/>
            <a:ext cx="9072563" cy="1525934"/>
          </a:xfrm>
        </p:spPr>
        <p:txBody>
          <a:bodyPr/>
          <a:lstStyle/>
          <a:p>
            <a:r>
              <a:rPr lang="en-US"/>
              <a:t>Click to edit Master title style</a:t>
            </a:r>
            <a:endParaRPr lang="en-AU"/>
          </a:p>
        </p:txBody>
      </p:sp>
      <p:sp>
        <p:nvSpPr>
          <p:cNvPr id="3" name="Text Placeholder 2"/>
          <p:cNvSpPr>
            <a:spLocks noGrp="1"/>
          </p:cNvSpPr>
          <p:nvPr>
            <p:ph type="body" sz="half" idx="1"/>
          </p:nvPr>
        </p:nvSpPr>
        <p:spPr>
          <a:xfrm>
            <a:off x="504031" y="2099911"/>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124318" y="2099911"/>
            <a:ext cx="4452276" cy="453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503238" y="6884988"/>
            <a:ext cx="2352675" cy="523875"/>
          </a:xfrm>
        </p:spPr>
        <p:txBody>
          <a:bodyPr/>
          <a:lstStyle>
            <a:lvl1pPr defTabSz="444500">
              <a:defRPr>
                <a:ea typeface="ＭＳ Ｐゴシック" panose="020B0600070205080204" pitchFamily="50" charset="-128"/>
              </a:defRPr>
            </a:lvl1pPr>
          </a:lstStyle>
          <a:p>
            <a:pPr>
              <a:defRPr/>
            </a:pPr>
            <a:endParaRPr lang="en-US" altLang="en-US"/>
          </a:p>
        </p:txBody>
      </p:sp>
      <p:sp>
        <p:nvSpPr>
          <p:cNvPr id="6" name="Footer Placeholder 5"/>
          <p:cNvSpPr>
            <a:spLocks noGrp="1"/>
          </p:cNvSpPr>
          <p:nvPr>
            <p:ph type="ftr" sz="quarter" idx="11"/>
          </p:nvPr>
        </p:nvSpPr>
        <p:spPr>
          <a:xfrm>
            <a:off x="3444875" y="6884988"/>
            <a:ext cx="3190875" cy="523875"/>
          </a:xfrm>
        </p:spPr>
        <p:txBody>
          <a:bodyPr/>
          <a:lstStyle>
            <a:lvl1pPr defTabSz="444500">
              <a:defRPr>
                <a:ea typeface="ＭＳ Ｐゴシック" panose="020B0600070205080204" pitchFamily="50" charset="-128"/>
              </a:defRPr>
            </a:lvl1pPr>
          </a:lstStyle>
          <a:p>
            <a:pPr>
              <a:defRPr/>
            </a:pPr>
            <a:endParaRPr lang="en-US" altLang="en-US"/>
          </a:p>
        </p:txBody>
      </p:sp>
      <p:sp>
        <p:nvSpPr>
          <p:cNvPr id="7" name="Slide Number Placeholder 6"/>
          <p:cNvSpPr>
            <a:spLocks noGrp="1"/>
          </p:cNvSpPr>
          <p:nvPr>
            <p:ph type="sldNum" sz="quarter" idx="12"/>
          </p:nvPr>
        </p:nvSpPr>
        <p:spPr>
          <a:xfrm>
            <a:off x="7224713" y="6884988"/>
            <a:ext cx="2352675" cy="523875"/>
          </a:xfrm>
        </p:spPr>
        <p:txBody>
          <a:bodyPr/>
          <a:lstStyle>
            <a:lvl1pPr defTabSz="444500">
              <a:defRPr>
                <a:ea typeface="ＭＳ Ｐゴシック" panose="020B0600070205080204" pitchFamily="50" charset="-128"/>
              </a:defRPr>
            </a:lvl1pPr>
          </a:lstStyle>
          <a:p>
            <a:pPr>
              <a:defRPr/>
            </a:pPr>
            <a:fld id="{7E30AD37-AC87-47AE-8A25-EDBAC473013A}" type="slidenum">
              <a:rPr lang="en-US" altLang="en-US"/>
              <a:pPr>
                <a:defRPr/>
              </a:pPr>
              <a:t>‹#›</a:t>
            </a:fld>
            <a:endParaRPr lang="en-US" altLang="en-US"/>
          </a:p>
        </p:txBody>
      </p:sp>
    </p:spTree>
    <p:extLst>
      <p:ext uri="{BB962C8B-B14F-4D97-AF65-F5344CB8AC3E}">
        <p14:creationId xmlns:p14="http://schemas.microsoft.com/office/powerpoint/2010/main" val="19084132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47" y="2348400"/>
            <a:ext cx="856853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512094" y="4283816"/>
            <a:ext cx="7056438"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3AECDDF3-C0AC-403D-B799-FC1B166BEC67}" type="datetime1">
              <a:rPr lang="ja-JP" altLang="en-US"/>
              <a:pPr>
                <a:defRPr/>
              </a:pPr>
              <a:t>2021/3/1</a:t>
            </a:fld>
            <a:endParaRPr lang="ja-JP" altLang="en-US"/>
          </a:p>
        </p:txBody>
      </p:sp>
      <p:sp>
        <p:nvSpPr>
          <p:cNvPr id="5" name="フッター プレースホルダー 4"/>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6FF482D9-6B4A-4459-84F5-3AA95D58AC2D}" type="slidenum">
              <a:rPr lang="ja-JP" altLang="en-US"/>
              <a:pPr>
                <a:defRPr/>
              </a:pPr>
              <a:t>‹#›</a:t>
            </a:fld>
            <a:endParaRPr lang="ja-JP" altLang="en-US"/>
          </a:p>
        </p:txBody>
      </p:sp>
    </p:spTree>
    <p:extLst>
      <p:ext uri="{BB962C8B-B14F-4D97-AF65-F5344CB8AC3E}">
        <p14:creationId xmlns:p14="http://schemas.microsoft.com/office/powerpoint/2010/main" val="57368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AE6A051A-34CA-49ED-B0ED-05E9BF3C0387}" type="datetime1">
              <a:rPr lang="ja-JP" altLang="en-US"/>
              <a:pPr>
                <a:defRPr/>
              </a:pPr>
              <a:t>2021/3/1</a:t>
            </a:fld>
            <a:endParaRPr lang="ja-JP" altLang="en-US"/>
          </a:p>
        </p:txBody>
      </p:sp>
      <p:sp>
        <p:nvSpPr>
          <p:cNvPr id="5" name="フッター プレースホルダー 4"/>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2535CD49-44D4-4FF6-B707-17B7D6DF29AA}" type="slidenum">
              <a:rPr lang="ja-JP" altLang="en-US"/>
              <a:pPr>
                <a:defRPr/>
              </a:pPr>
              <a:t>‹#›</a:t>
            </a:fld>
            <a:endParaRPr lang="ja-JP" altLang="en-US"/>
          </a:p>
        </p:txBody>
      </p:sp>
    </p:spTree>
    <p:extLst>
      <p:ext uri="{BB962C8B-B14F-4D97-AF65-F5344CB8AC3E}">
        <p14:creationId xmlns:p14="http://schemas.microsoft.com/office/powerpoint/2010/main" val="23969169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300" y="4857792"/>
            <a:ext cx="8568531" cy="1501435"/>
          </a:xfrm>
        </p:spPr>
        <p:txBody>
          <a:bodyPr anchor="t"/>
          <a:lstStyle>
            <a:lvl1pPr algn="l">
              <a:defRPr sz="440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96300" y="3204114"/>
            <a:ext cx="856853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AEBDB90D-4B17-4F3E-BEBF-5E20A45F0DB1}" type="datetime1">
              <a:rPr lang="ja-JP" altLang="en-US"/>
              <a:pPr>
                <a:defRPr/>
              </a:pPr>
              <a:t>2021/3/1</a:t>
            </a:fld>
            <a:endParaRPr lang="ja-JP" altLang="en-US"/>
          </a:p>
        </p:txBody>
      </p:sp>
      <p:sp>
        <p:nvSpPr>
          <p:cNvPr id="5" name="フッター プレースホルダー 4"/>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FCBB8B5F-F315-40FC-9B0E-5BA3033CAC5B}" type="slidenum">
              <a:rPr lang="ja-JP" altLang="en-US"/>
              <a:pPr>
                <a:defRPr/>
              </a:pPr>
              <a:t>‹#›</a:t>
            </a:fld>
            <a:endParaRPr lang="ja-JP" altLang="en-US"/>
          </a:p>
        </p:txBody>
      </p:sp>
    </p:spTree>
    <p:extLst>
      <p:ext uri="{BB962C8B-B14F-4D97-AF65-F5344CB8AC3E}">
        <p14:creationId xmlns:p14="http://schemas.microsoft.com/office/powerpoint/2010/main" val="866645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94356" y="503978"/>
            <a:ext cx="3251264" cy="1763924"/>
          </a:xfrm>
        </p:spPr>
        <p:txBody>
          <a:bodyPr anchor="b"/>
          <a:lstStyle>
            <a:lvl1pPr>
              <a:defRPr sz="26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4285579" y="1088493"/>
            <a:ext cx="5103316" cy="5372269"/>
          </a:xfrm>
        </p:spPr>
        <p:txBody>
          <a:bodyPr rtlCol="0">
            <a:normAutofit/>
          </a:bodyPr>
          <a:lstStyle>
            <a:lvl1pPr marL="0" indent="0">
              <a:buNone/>
              <a:defRPr sz="2600"/>
            </a:lvl1pPr>
            <a:lvl2pPr marL="376601" indent="0">
              <a:buNone/>
              <a:defRPr sz="2300"/>
            </a:lvl2pPr>
            <a:lvl3pPr marL="753210" indent="0">
              <a:buNone/>
              <a:defRPr sz="2000"/>
            </a:lvl3pPr>
            <a:lvl4pPr marL="1129809" indent="0">
              <a:buNone/>
              <a:defRPr sz="1700"/>
            </a:lvl4pPr>
            <a:lvl5pPr marL="1506421" indent="0">
              <a:buNone/>
              <a:defRPr sz="1700"/>
            </a:lvl5pPr>
            <a:lvl6pPr marL="1883028" indent="0">
              <a:buNone/>
              <a:defRPr sz="1700"/>
            </a:lvl6pPr>
            <a:lvl7pPr marL="2259625" indent="0">
              <a:buNone/>
              <a:defRPr sz="1700"/>
            </a:lvl7pPr>
            <a:lvl8pPr marL="2636232" indent="0">
              <a:buNone/>
              <a:defRPr sz="1700"/>
            </a:lvl8pPr>
            <a:lvl9pPr marL="3012847" indent="0">
              <a:buNone/>
              <a:defRPr sz="1700"/>
            </a:lvl9pPr>
          </a:lstStyle>
          <a:p>
            <a:pPr lvl="0"/>
            <a:endParaRPr lang="ja-JP" altLang="en-US" noProof="0" smtClean="0"/>
          </a:p>
        </p:txBody>
      </p:sp>
      <p:sp>
        <p:nvSpPr>
          <p:cNvPr id="4" name="テキスト プレースホルダー 3"/>
          <p:cNvSpPr>
            <a:spLocks noGrp="1"/>
          </p:cNvSpPr>
          <p:nvPr>
            <p:ph type="body" sz="half" idx="2"/>
          </p:nvPr>
        </p:nvSpPr>
        <p:spPr>
          <a:xfrm>
            <a:off x="694356" y="2267902"/>
            <a:ext cx="3251264" cy="4201570"/>
          </a:xfrm>
        </p:spPr>
        <p:txBody>
          <a:bodyPr/>
          <a:lstStyle>
            <a:lvl1pPr marL="0" indent="0">
              <a:buNone/>
              <a:defRPr sz="1300"/>
            </a:lvl1pPr>
            <a:lvl2pPr marL="376601" indent="0">
              <a:buNone/>
              <a:defRPr sz="1200"/>
            </a:lvl2pPr>
            <a:lvl3pPr marL="753210" indent="0">
              <a:buNone/>
              <a:defRPr sz="1000"/>
            </a:lvl3pPr>
            <a:lvl4pPr marL="1129809" indent="0">
              <a:buNone/>
              <a:defRPr sz="900"/>
            </a:lvl4pPr>
            <a:lvl5pPr marL="1506421" indent="0">
              <a:buNone/>
              <a:defRPr sz="900"/>
            </a:lvl5pPr>
            <a:lvl6pPr marL="1883028" indent="0">
              <a:buNone/>
              <a:defRPr sz="900"/>
            </a:lvl6pPr>
            <a:lvl7pPr marL="2259625" indent="0">
              <a:buNone/>
              <a:defRPr sz="900"/>
            </a:lvl7pPr>
            <a:lvl8pPr marL="2636232" indent="0">
              <a:buNone/>
              <a:defRPr sz="900"/>
            </a:lvl8pPr>
            <a:lvl9pPr marL="3012847"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23D27DBE-0B55-4AA7-863B-9E08D1C21C4C}" type="slidenum">
              <a:rPr lang="en-US" altLang="en-US"/>
              <a:pPr>
                <a:defRPr/>
              </a:pPr>
              <a:t>‹#›</a:t>
            </a:fld>
            <a:endParaRPr lang="en-US" altLang="en-US"/>
          </a:p>
        </p:txBody>
      </p:sp>
    </p:spTree>
    <p:extLst>
      <p:ext uri="{BB962C8B-B14F-4D97-AF65-F5344CB8AC3E}">
        <p14:creationId xmlns:p14="http://schemas.microsoft.com/office/powerpoint/2010/main" val="38819840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04031"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124318"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CC04E294-CE9F-4DE4-B082-BE457938CFC2}" type="datetime1">
              <a:rPr lang="ja-JP" altLang="en-US"/>
              <a:pPr>
                <a:defRPr/>
              </a:pPr>
              <a:t>2021/3/1</a:t>
            </a:fld>
            <a:endParaRPr lang="ja-JP" altLang="en-US"/>
          </a:p>
        </p:txBody>
      </p:sp>
      <p:sp>
        <p:nvSpPr>
          <p:cNvPr id="6" name="フッター プレースホルダー 5"/>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E87D8404-5591-4B96-8534-2AB34AB92FF2}" type="slidenum">
              <a:rPr lang="ja-JP" altLang="en-US"/>
              <a:pPr>
                <a:defRPr/>
              </a:pPr>
              <a:t>‹#›</a:t>
            </a:fld>
            <a:endParaRPr lang="ja-JP" altLang="en-US"/>
          </a:p>
        </p:txBody>
      </p:sp>
    </p:spTree>
    <p:extLst>
      <p:ext uri="{BB962C8B-B14F-4D97-AF65-F5344CB8AC3E}">
        <p14:creationId xmlns:p14="http://schemas.microsoft.com/office/powerpoint/2010/main" val="18894614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04031" y="1692178"/>
            <a:ext cx="4454027"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04031" y="2397397"/>
            <a:ext cx="4454027"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120818" y="1692178"/>
            <a:ext cx="4455776"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120818" y="2397397"/>
            <a:ext cx="4455776"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C452E7CF-B880-4889-8B0F-38E77B3BF9D7}" type="datetime1">
              <a:rPr lang="ja-JP" altLang="en-US"/>
              <a:pPr>
                <a:defRPr/>
              </a:pPr>
              <a:t>2021/3/1</a:t>
            </a:fld>
            <a:endParaRPr lang="ja-JP" altLang="en-US"/>
          </a:p>
        </p:txBody>
      </p:sp>
      <p:sp>
        <p:nvSpPr>
          <p:cNvPr id="8" name="フッター プレースホルダー 7"/>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AB7DA892-F63C-46FC-A33C-8C07BF73D5F1}" type="slidenum">
              <a:rPr lang="ja-JP" altLang="en-US"/>
              <a:pPr>
                <a:defRPr/>
              </a:pPr>
              <a:t>‹#›</a:t>
            </a:fld>
            <a:endParaRPr lang="ja-JP" altLang="en-US"/>
          </a:p>
        </p:txBody>
      </p:sp>
    </p:spTree>
    <p:extLst>
      <p:ext uri="{BB962C8B-B14F-4D97-AF65-F5344CB8AC3E}">
        <p14:creationId xmlns:p14="http://schemas.microsoft.com/office/powerpoint/2010/main" val="27113358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480BB210-B45A-4E90-832D-0A7D4721ABED}" type="datetime1">
              <a:rPr lang="ja-JP" altLang="en-US"/>
              <a:pPr>
                <a:defRPr/>
              </a:pPr>
              <a:t>2021/3/1</a:t>
            </a:fld>
            <a:endParaRPr lang="ja-JP" altLang="en-US"/>
          </a:p>
        </p:txBody>
      </p:sp>
      <p:sp>
        <p:nvSpPr>
          <p:cNvPr id="4" name="フッター プレースホルダー 3"/>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805694D7-ADED-47B3-880B-6812FBFB5EFD}" type="slidenum">
              <a:rPr lang="ja-JP" altLang="en-US"/>
              <a:pPr>
                <a:defRPr/>
              </a:pPr>
              <a:t>‹#›</a:t>
            </a:fld>
            <a:endParaRPr lang="ja-JP" altLang="en-US"/>
          </a:p>
        </p:txBody>
      </p:sp>
    </p:spTree>
    <p:extLst>
      <p:ext uri="{BB962C8B-B14F-4D97-AF65-F5344CB8AC3E}">
        <p14:creationId xmlns:p14="http://schemas.microsoft.com/office/powerpoint/2010/main" val="27189712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AAC17067-4451-480B-B64C-A337E6DA9E5A}" type="datetime1">
              <a:rPr lang="ja-JP" altLang="en-US"/>
              <a:pPr>
                <a:defRPr/>
              </a:pPr>
              <a:t>2021/3/1</a:t>
            </a:fld>
            <a:endParaRPr lang="ja-JP" altLang="en-US"/>
          </a:p>
        </p:txBody>
      </p:sp>
      <p:sp>
        <p:nvSpPr>
          <p:cNvPr id="3" name="フッター プレースホルダー 2"/>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FEA40C9F-297F-4BC7-BE1E-4658171816A4}" type="slidenum">
              <a:rPr lang="ja-JP" altLang="en-US"/>
              <a:pPr>
                <a:defRPr/>
              </a:pPr>
              <a:t>‹#›</a:t>
            </a:fld>
            <a:endParaRPr lang="ja-JP" altLang="en-US"/>
          </a:p>
        </p:txBody>
      </p:sp>
    </p:spTree>
    <p:extLst>
      <p:ext uri="{BB962C8B-B14F-4D97-AF65-F5344CB8AC3E}">
        <p14:creationId xmlns:p14="http://schemas.microsoft.com/office/powerpoint/2010/main" val="36331167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2" y="300987"/>
            <a:ext cx="3316456" cy="1280945"/>
          </a:xfrm>
        </p:spPr>
        <p:txBody>
          <a:bodyPr anchor="b"/>
          <a:lstStyle>
            <a:lvl1pPr algn="l">
              <a:defRPr sz="2205" b="1"/>
            </a:lvl1pPr>
          </a:lstStyle>
          <a:p>
            <a:r>
              <a:rPr lang="ja-JP" altLang="en-US"/>
              <a:t>マスター タイトルの書式設定</a:t>
            </a:r>
          </a:p>
        </p:txBody>
      </p:sp>
      <p:sp>
        <p:nvSpPr>
          <p:cNvPr id="3" name="コンテンツ プレースホルダー 2"/>
          <p:cNvSpPr>
            <a:spLocks noGrp="1"/>
          </p:cNvSpPr>
          <p:nvPr>
            <p:ph idx="1"/>
          </p:nvPr>
        </p:nvSpPr>
        <p:spPr>
          <a:xfrm>
            <a:off x="3941245" y="300988"/>
            <a:ext cx="5635349"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04032" y="1581933"/>
            <a:ext cx="3316456"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27BC71EA-26F2-4D97-B967-0FC333649A5A}" type="datetime1">
              <a:rPr lang="ja-JP" altLang="en-US"/>
              <a:pPr>
                <a:defRPr/>
              </a:pPr>
              <a:t>2021/3/1</a:t>
            </a:fld>
            <a:endParaRPr lang="ja-JP" altLang="en-US"/>
          </a:p>
        </p:txBody>
      </p:sp>
      <p:sp>
        <p:nvSpPr>
          <p:cNvPr id="6" name="フッター プレースホルダー 5"/>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CD8881F8-1513-41B4-90CA-CBEC77B27AFF}" type="slidenum">
              <a:rPr lang="ja-JP" altLang="en-US"/>
              <a:pPr>
                <a:defRPr/>
              </a:pPr>
              <a:t>‹#›</a:t>
            </a:fld>
            <a:endParaRPr lang="ja-JP" altLang="en-US"/>
          </a:p>
        </p:txBody>
      </p:sp>
    </p:spTree>
    <p:extLst>
      <p:ext uri="{BB962C8B-B14F-4D97-AF65-F5344CB8AC3E}">
        <p14:creationId xmlns:p14="http://schemas.microsoft.com/office/powerpoint/2010/main" val="23043021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873" y="5291772"/>
            <a:ext cx="6048375" cy="624724"/>
          </a:xfrm>
        </p:spPr>
        <p:txBody>
          <a:bodyPr anchor="b"/>
          <a:lstStyle>
            <a:lvl1pPr algn="l">
              <a:defRPr sz="2205" b="1"/>
            </a:lvl1pPr>
          </a:lstStyle>
          <a:p>
            <a:r>
              <a:rPr lang="ja-JP" altLang="en-US"/>
              <a:t>マスター タイトルの書式設定</a:t>
            </a:r>
          </a:p>
        </p:txBody>
      </p:sp>
      <p:sp>
        <p:nvSpPr>
          <p:cNvPr id="3" name="図プレースホルダー 2"/>
          <p:cNvSpPr>
            <a:spLocks noGrp="1"/>
          </p:cNvSpPr>
          <p:nvPr>
            <p:ph type="pic" idx="1"/>
          </p:nvPr>
        </p:nvSpPr>
        <p:spPr>
          <a:xfrm>
            <a:off x="1975873" y="675471"/>
            <a:ext cx="6048375" cy="4535805"/>
          </a:xfrm>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endParaRPr lang="ja-JP" altLang="en-US" noProof="0"/>
          </a:p>
        </p:txBody>
      </p:sp>
      <p:sp>
        <p:nvSpPr>
          <p:cNvPr id="4" name="テキスト プレースホルダー 3"/>
          <p:cNvSpPr>
            <a:spLocks noGrp="1"/>
          </p:cNvSpPr>
          <p:nvPr>
            <p:ph type="body" sz="half" idx="2"/>
          </p:nvPr>
        </p:nvSpPr>
        <p:spPr>
          <a:xfrm>
            <a:off x="1975873" y="5916496"/>
            <a:ext cx="6048375"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FA8635D0-B1E5-4BD3-A8D2-F5DC41E61F90}" type="datetime1">
              <a:rPr lang="ja-JP" altLang="en-US"/>
              <a:pPr>
                <a:defRPr/>
              </a:pPr>
              <a:t>2021/3/1</a:t>
            </a:fld>
            <a:endParaRPr lang="ja-JP" altLang="en-US"/>
          </a:p>
        </p:txBody>
      </p:sp>
      <p:sp>
        <p:nvSpPr>
          <p:cNvPr id="6" name="フッター プレースホルダー 5"/>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98EEEC42-3219-42B7-953A-402AEA1F7680}" type="slidenum">
              <a:rPr lang="ja-JP" altLang="en-US"/>
              <a:pPr>
                <a:defRPr/>
              </a:pPr>
              <a:t>‹#›</a:t>
            </a:fld>
            <a:endParaRPr lang="ja-JP" altLang="en-US"/>
          </a:p>
        </p:txBody>
      </p:sp>
    </p:spTree>
    <p:extLst>
      <p:ext uri="{BB962C8B-B14F-4D97-AF65-F5344CB8AC3E}">
        <p14:creationId xmlns:p14="http://schemas.microsoft.com/office/powerpoint/2010/main" val="24179385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A099ADF7-1175-4D6D-B685-755EB59B1A92}" type="datetime1">
              <a:rPr lang="ja-JP" altLang="en-US"/>
              <a:pPr>
                <a:defRPr/>
              </a:pPr>
              <a:t>2021/3/1</a:t>
            </a:fld>
            <a:endParaRPr lang="ja-JP" altLang="en-US"/>
          </a:p>
        </p:txBody>
      </p:sp>
      <p:sp>
        <p:nvSpPr>
          <p:cNvPr id="5" name="フッター プレースホルダー 4"/>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A18CD981-11CC-4EE1-AAF3-7A5C750F1C34}" type="slidenum">
              <a:rPr lang="ja-JP" altLang="en-US"/>
              <a:pPr>
                <a:defRPr/>
              </a:pPr>
              <a:t>‹#›</a:t>
            </a:fld>
            <a:endParaRPr lang="ja-JP" altLang="en-US"/>
          </a:p>
        </p:txBody>
      </p:sp>
    </p:spTree>
    <p:extLst>
      <p:ext uri="{BB962C8B-B14F-4D97-AF65-F5344CB8AC3E}">
        <p14:creationId xmlns:p14="http://schemas.microsoft.com/office/powerpoint/2010/main" val="26508064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53" y="302738"/>
            <a:ext cx="2268141"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04031" y="302738"/>
            <a:ext cx="6636411"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4B41D3CD-875F-4BD5-BF5A-5FAFE8798325}" type="datetime1">
              <a:rPr lang="ja-JP" altLang="en-US"/>
              <a:pPr>
                <a:defRPr/>
              </a:pPr>
              <a:t>2021/3/1</a:t>
            </a:fld>
            <a:endParaRPr lang="ja-JP" altLang="en-US"/>
          </a:p>
        </p:txBody>
      </p:sp>
      <p:sp>
        <p:nvSpPr>
          <p:cNvPr id="5" name="フッター プレースホルダー 4"/>
          <p:cNvSpPr>
            <a:spLocks noGrp="1"/>
          </p:cNvSpPr>
          <p:nvPr>
            <p:ph type="ftr" sz="quarter" idx="11"/>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444500" eaLnBrk="0" fontAlgn="base" hangingPunct="0">
              <a:spcBef>
                <a:spcPct val="0"/>
              </a:spcBef>
              <a:spcAft>
                <a:spcPct val="0"/>
              </a:spcAft>
              <a:defRPr kumimoji="0">
                <a:latin typeface="Arial" panose="020B0604020202020204" pitchFamily="34" charset="0"/>
              </a:defRPr>
            </a:lvl1pPr>
          </a:lstStyle>
          <a:p>
            <a:pPr>
              <a:defRPr/>
            </a:pPr>
            <a:fld id="{4F0782E7-9DB7-407D-9920-CF830D7D4B37}" type="slidenum">
              <a:rPr lang="ja-JP" altLang="en-US"/>
              <a:pPr>
                <a:defRPr/>
              </a:pPr>
              <a:t>‹#›</a:t>
            </a:fld>
            <a:endParaRPr lang="ja-JP" altLang="en-US"/>
          </a:p>
        </p:txBody>
      </p:sp>
    </p:spTree>
    <p:extLst>
      <p:ext uri="{BB962C8B-B14F-4D97-AF65-F5344CB8AC3E}">
        <p14:creationId xmlns:p14="http://schemas.microsoft.com/office/powerpoint/2010/main" val="1213982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4.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4.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0.jpe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image" Target="../media/image4.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3.jpe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93738" y="403225"/>
            <a:ext cx="869315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5" tIns="45548" rIns="91095" bIns="45548"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693738" y="2012950"/>
            <a:ext cx="8693150"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5" tIns="45548" rIns="91095" bIns="4554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693738" y="7007225"/>
            <a:ext cx="2266950" cy="401638"/>
          </a:xfrm>
          <a:prstGeom prst="rect">
            <a:avLst/>
          </a:prstGeom>
        </p:spPr>
        <p:txBody>
          <a:bodyPr vert="horz" lIns="91095" tIns="45548" rIns="91095" bIns="45548" rtlCol="0" anchor="ctr"/>
          <a:lstStyle>
            <a:lvl1pPr algn="l" defTabSz="447585">
              <a:defRPr sz="1000">
                <a:solidFill>
                  <a:schemeClr val="tx1">
                    <a:tint val="75000"/>
                  </a:schemeClr>
                </a:solidFill>
              </a:defRPr>
            </a:lvl1pPr>
          </a:lstStyle>
          <a:p>
            <a:pPr>
              <a:defRPr/>
            </a:pPr>
            <a:endParaRPr lang="en-US" altLang="ja-JP"/>
          </a:p>
        </p:txBody>
      </p:sp>
      <p:sp>
        <p:nvSpPr>
          <p:cNvPr id="5" name="フッター プレースホルダー 4"/>
          <p:cNvSpPr>
            <a:spLocks noGrp="1"/>
          </p:cNvSpPr>
          <p:nvPr>
            <p:ph type="ftr" sz="quarter" idx="3"/>
          </p:nvPr>
        </p:nvSpPr>
        <p:spPr>
          <a:xfrm>
            <a:off x="3338513" y="7007225"/>
            <a:ext cx="3403600" cy="401638"/>
          </a:xfrm>
          <a:prstGeom prst="rect">
            <a:avLst/>
          </a:prstGeom>
        </p:spPr>
        <p:txBody>
          <a:bodyPr vert="horz" lIns="91095" tIns="45548" rIns="91095" bIns="45548" rtlCol="0" anchor="ctr"/>
          <a:lstStyle>
            <a:lvl1pPr algn="ctr" defTabSz="447585">
              <a:defRPr sz="1000">
                <a:solidFill>
                  <a:schemeClr val="tx1">
                    <a:tint val="75000"/>
                  </a:schemeClr>
                </a:solidFill>
              </a:defRPr>
            </a:lvl1pPr>
          </a:lstStyle>
          <a:p>
            <a:pPr>
              <a:defRPr/>
            </a:pPr>
            <a:endParaRPr lang="en-US" altLang="ja-JP"/>
          </a:p>
        </p:txBody>
      </p:sp>
      <p:sp>
        <p:nvSpPr>
          <p:cNvPr id="6" name="スライド番号プレースホルダー 5"/>
          <p:cNvSpPr>
            <a:spLocks noGrp="1"/>
          </p:cNvSpPr>
          <p:nvPr>
            <p:ph type="sldNum" sz="quarter" idx="4"/>
          </p:nvPr>
        </p:nvSpPr>
        <p:spPr>
          <a:xfrm>
            <a:off x="7119938" y="7007225"/>
            <a:ext cx="2266950" cy="401638"/>
          </a:xfrm>
          <a:prstGeom prst="rect">
            <a:avLst/>
          </a:prstGeom>
        </p:spPr>
        <p:txBody>
          <a:bodyPr vert="horz" wrap="square" lIns="91095" tIns="45548" rIns="91095" bIns="45548" numCol="1" anchor="ctr" anchorCtr="0" compatLnSpc="1">
            <a:prstTxWarp prst="textNoShape">
              <a:avLst/>
            </a:prstTxWarp>
          </a:bodyPr>
          <a:lstStyle>
            <a:lvl1pPr algn="r" defTabSz="446088">
              <a:defRPr sz="900">
                <a:solidFill>
                  <a:srgbClr val="898989"/>
                </a:solidFill>
              </a:defRPr>
            </a:lvl1pPr>
          </a:lstStyle>
          <a:p>
            <a:pPr>
              <a:defRPr/>
            </a:pPr>
            <a:fld id="{36BDEC7E-8998-4FEA-B6AB-727A7C05379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7021" r:id="rId1"/>
    <p:sldLayoutId id="2147487022" r:id="rId2"/>
    <p:sldLayoutId id="2147487023" r:id="rId3"/>
    <p:sldLayoutId id="2147487024" r:id="rId4"/>
    <p:sldLayoutId id="2147487025" r:id="rId5"/>
    <p:sldLayoutId id="2147487026" r:id="rId6"/>
    <p:sldLayoutId id="2147487027" r:id="rId7"/>
    <p:sldLayoutId id="2147487028" r:id="rId8"/>
    <p:sldLayoutId id="2147487029" r:id="rId9"/>
    <p:sldLayoutId id="2147487030" r:id="rId10"/>
    <p:sldLayoutId id="2147487031" r:id="rId11"/>
    <p:sldLayoutId id="2147487032" r:id="rId12"/>
  </p:sldLayoutIdLst>
  <p:hf hdr="0" ftr="0" dt="0"/>
  <p:txStyles>
    <p:titleStyle>
      <a:lvl1pPr algn="l" defTabSz="749300" rtl="0" eaLnBrk="0" fontAlgn="base" hangingPunct="0">
        <a:lnSpc>
          <a:spcPct val="90000"/>
        </a:lnSpc>
        <a:spcBef>
          <a:spcPct val="0"/>
        </a:spcBef>
        <a:spcAft>
          <a:spcPct val="0"/>
        </a:spcAft>
        <a:defRPr kumimoji="1" sz="3600" kern="1200">
          <a:solidFill>
            <a:schemeClr val="tx1"/>
          </a:solidFill>
          <a:latin typeface="+mj-lt"/>
          <a:ea typeface="+mj-ea"/>
          <a:cs typeface="+mj-cs"/>
        </a:defRPr>
      </a:lvl1pPr>
      <a:lvl2pPr algn="l" defTabSz="749300" rtl="0" eaLnBrk="0" fontAlgn="base" hangingPunct="0">
        <a:lnSpc>
          <a:spcPct val="90000"/>
        </a:lnSpc>
        <a:spcBef>
          <a:spcPct val="0"/>
        </a:spcBef>
        <a:spcAft>
          <a:spcPct val="0"/>
        </a:spcAft>
        <a:defRPr kumimoji="1" sz="3600">
          <a:solidFill>
            <a:schemeClr val="tx1"/>
          </a:solidFill>
          <a:latin typeface="Calibri Light" panose="020F0302020204030204" pitchFamily="34" charset="0"/>
        </a:defRPr>
      </a:lvl2pPr>
      <a:lvl3pPr algn="l" defTabSz="749300" rtl="0" eaLnBrk="0" fontAlgn="base" hangingPunct="0">
        <a:lnSpc>
          <a:spcPct val="90000"/>
        </a:lnSpc>
        <a:spcBef>
          <a:spcPct val="0"/>
        </a:spcBef>
        <a:spcAft>
          <a:spcPct val="0"/>
        </a:spcAft>
        <a:defRPr kumimoji="1" sz="3600">
          <a:solidFill>
            <a:schemeClr val="tx1"/>
          </a:solidFill>
          <a:latin typeface="Calibri Light" panose="020F0302020204030204" pitchFamily="34" charset="0"/>
        </a:defRPr>
      </a:lvl3pPr>
      <a:lvl4pPr algn="l" defTabSz="749300" rtl="0" eaLnBrk="0" fontAlgn="base" hangingPunct="0">
        <a:lnSpc>
          <a:spcPct val="90000"/>
        </a:lnSpc>
        <a:spcBef>
          <a:spcPct val="0"/>
        </a:spcBef>
        <a:spcAft>
          <a:spcPct val="0"/>
        </a:spcAft>
        <a:defRPr kumimoji="1" sz="3600">
          <a:solidFill>
            <a:schemeClr val="tx1"/>
          </a:solidFill>
          <a:latin typeface="Calibri Light" panose="020F0302020204030204" pitchFamily="34" charset="0"/>
        </a:defRPr>
      </a:lvl4pPr>
      <a:lvl5pPr algn="l" defTabSz="749300" rtl="0" eaLnBrk="0" fontAlgn="base" hangingPunct="0">
        <a:lnSpc>
          <a:spcPct val="90000"/>
        </a:lnSpc>
        <a:spcBef>
          <a:spcPct val="0"/>
        </a:spcBef>
        <a:spcAft>
          <a:spcPct val="0"/>
        </a:spcAft>
        <a:defRPr kumimoji="1" sz="3600">
          <a:solidFill>
            <a:schemeClr val="tx1"/>
          </a:solidFill>
          <a:latin typeface="Calibri Light" panose="020F0302020204030204" pitchFamily="34" charset="0"/>
        </a:defRPr>
      </a:lvl5pPr>
      <a:lvl6pPr marL="455495" algn="l" defTabSz="752836" rtl="0" fontAlgn="base">
        <a:lnSpc>
          <a:spcPct val="90000"/>
        </a:lnSpc>
        <a:spcBef>
          <a:spcPct val="0"/>
        </a:spcBef>
        <a:spcAft>
          <a:spcPct val="0"/>
        </a:spcAft>
        <a:defRPr kumimoji="1" sz="3600">
          <a:solidFill>
            <a:schemeClr val="tx1"/>
          </a:solidFill>
          <a:latin typeface="Calibri Light" panose="020F0302020204030204" pitchFamily="34" charset="0"/>
        </a:defRPr>
      </a:lvl6pPr>
      <a:lvl7pPr marL="910990" algn="l" defTabSz="752836" rtl="0" fontAlgn="base">
        <a:lnSpc>
          <a:spcPct val="90000"/>
        </a:lnSpc>
        <a:spcBef>
          <a:spcPct val="0"/>
        </a:spcBef>
        <a:spcAft>
          <a:spcPct val="0"/>
        </a:spcAft>
        <a:defRPr kumimoji="1" sz="3600">
          <a:solidFill>
            <a:schemeClr val="tx1"/>
          </a:solidFill>
          <a:latin typeface="Calibri Light" panose="020F0302020204030204" pitchFamily="34" charset="0"/>
        </a:defRPr>
      </a:lvl7pPr>
      <a:lvl8pPr marL="1366492" algn="l" defTabSz="752836" rtl="0" fontAlgn="base">
        <a:lnSpc>
          <a:spcPct val="90000"/>
        </a:lnSpc>
        <a:spcBef>
          <a:spcPct val="0"/>
        </a:spcBef>
        <a:spcAft>
          <a:spcPct val="0"/>
        </a:spcAft>
        <a:defRPr kumimoji="1" sz="3600">
          <a:solidFill>
            <a:schemeClr val="tx1"/>
          </a:solidFill>
          <a:latin typeface="Calibri Light" panose="020F0302020204030204" pitchFamily="34" charset="0"/>
        </a:defRPr>
      </a:lvl8pPr>
      <a:lvl9pPr marL="1821985" algn="l" defTabSz="752836" rtl="0" fontAlgn="base">
        <a:lnSpc>
          <a:spcPct val="90000"/>
        </a:lnSpc>
        <a:spcBef>
          <a:spcPct val="0"/>
        </a:spcBef>
        <a:spcAft>
          <a:spcPct val="0"/>
        </a:spcAft>
        <a:defRPr kumimoji="1" sz="3600">
          <a:solidFill>
            <a:schemeClr val="tx1"/>
          </a:solidFill>
          <a:latin typeface="Calibri Light" panose="020F0302020204030204" pitchFamily="34" charset="0"/>
        </a:defRPr>
      </a:lvl9pPr>
    </p:titleStyle>
    <p:bodyStyle>
      <a:lvl1pPr marL="184150" indent="-184150" algn="l" defTabSz="749300" rtl="0" eaLnBrk="0" fontAlgn="base" hangingPunct="0">
        <a:lnSpc>
          <a:spcPct val="90000"/>
        </a:lnSpc>
        <a:spcBef>
          <a:spcPts val="825"/>
        </a:spcBef>
        <a:spcAft>
          <a:spcPct val="0"/>
        </a:spcAft>
        <a:buFont typeface="Arial" panose="020B0604020202020204" pitchFamily="34" charset="0"/>
        <a:buChar char="•"/>
        <a:defRPr kumimoji="1" sz="2300" kern="1200">
          <a:solidFill>
            <a:schemeClr val="tx1"/>
          </a:solidFill>
          <a:latin typeface="+mn-lt"/>
          <a:ea typeface="+mn-ea"/>
          <a:cs typeface="+mn-cs"/>
        </a:defRPr>
      </a:lvl1pPr>
      <a:lvl2pPr marL="561975" indent="-184150" algn="l" defTabSz="749300" rtl="0" eaLnBrk="0" fontAlgn="base" hangingPunct="0">
        <a:lnSpc>
          <a:spcPct val="90000"/>
        </a:lnSpc>
        <a:spcBef>
          <a:spcPts val="413"/>
        </a:spcBef>
        <a:spcAft>
          <a:spcPct val="0"/>
        </a:spcAft>
        <a:buFont typeface="Arial" panose="020B0604020202020204" pitchFamily="34" charset="0"/>
        <a:buChar char="•"/>
        <a:defRPr kumimoji="1" sz="1900" kern="1200">
          <a:solidFill>
            <a:schemeClr val="tx1"/>
          </a:solidFill>
          <a:latin typeface="+mn-lt"/>
          <a:ea typeface="+mn-ea"/>
          <a:cs typeface="+mn-cs"/>
        </a:defRPr>
      </a:lvl2pPr>
      <a:lvl3pPr marL="938213" indent="-184150" algn="l" defTabSz="749300" rtl="0" eaLnBrk="0" fontAlgn="base" hangingPunct="0">
        <a:lnSpc>
          <a:spcPct val="90000"/>
        </a:lnSpc>
        <a:spcBef>
          <a:spcPts val="413"/>
        </a:spcBef>
        <a:spcAft>
          <a:spcPct val="0"/>
        </a:spcAft>
        <a:buFont typeface="Arial" panose="020B0604020202020204" pitchFamily="34" charset="0"/>
        <a:buChar char="•"/>
        <a:defRPr kumimoji="1" sz="1700" kern="1200">
          <a:solidFill>
            <a:schemeClr val="tx1"/>
          </a:solidFill>
          <a:latin typeface="+mn-lt"/>
          <a:ea typeface="+mn-ea"/>
          <a:cs typeface="+mn-cs"/>
        </a:defRPr>
      </a:lvl3pPr>
      <a:lvl4pPr marL="1316038" indent="-184150" algn="l" defTabSz="749300" rtl="0" eaLnBrk="0" fontAlgn="base" hangingPunct="0">
        <a:lnSpc>
          <a:spcPct val="90000"/>
        </a:lnSpc>
        <a:spcBef>
          <a:spcPts val="413"/>
        </a:spcBef>
        <a:spcAft>
          <a:spcPct val="0"/>
        </a:spcAft>
        <a:buFont typeface="Arial" panose="020B0604020202020204" pitchFamily="34" charset="0"/>
        <a:buChar char="•"/>
        <a:defRPr kumimoji="1" sz="1400" kern="1200">
          <a:solidFill>
            <a:schemeClr val="tx1"/>
          </a:solidFill>
          <a:latin typeface="+mn-lt"/>
          <a:ea typeface="+mn-ea"/>
          <a:cs typeface="+mn-cs"/>
        </a:defRPr>
      </a:lvl4pPr>
      <a:lvl5pPr marL="1692275" indent="-184150" algn="l" defTabSz="749300" rtl="0" eaLnBrk="0" fontAlgn="base" hangingPunct="0">
        <a:lnSpc>
          <a:spcPct val="90000"/>
        </a:lnSpc>
        <a:spcBef>
          <a:spcPts val="413"/>
        </a:spcBef>
        <a:spcAft>
          <a:spcPct val="0"/>
        </a:spcAft>
        <a:buFont typeface="Arial" panose="020B0604020202020204" pitchFamily="34" charset="0"/>
        <a:buChar char="•"/>
        <a:defRPr kumimoji="1" sz="1400" kern="1200">
          <a:solidFill>
            <a:schemeClr val="tx1"/>
          </a:solidFill>
          <a:latin typeface="+mn-lt"/>
          <a:ea typeface="+mn-ea"/>
          <a:cs typeface="+mn-cs"/>
        </a:defRPr>
      </a:lvl5pPr>
      <a:lvl6pPr marL="2071323" indent="-188298" algn="l" defTabSz="753210" rtl="0" eaLnBrk="1" latinLnBrk="0" hangingPunct="1">
        <a:lnSpc>
          <a:spcPct val="90000"/>
        </a:lnSpc>
        <a:spcBef>
          <a:spcPts val="413"/>
        </a:spcBef>
        <a:buFont typeface="Arial" panose="020B0604020202020204" pitchFamily="34" charset="0"/>
        <a:buChar char="•"/>
        <a:defRPr kumimoji="1" sz="1400" kern="1200">
          <a:solidFill>
            <a:schemeClr val="tx1"/>
          </a:solidFill>
          <a:latin typeface="+mn-lt"/>
          <a:ea typeface="+mn-ea"/>
          <a:cs typeface="+mn-cs"/>
        </a:defRPr>
      </a:lvl6pPr>
      <a:lvl7pPr marL="2447931" indent="-188298" algn="l" defTabSz="753210" rtl="0" eaLnBrk="1" latinLnBrk="0" hangingPunct="1">
        <a:lnSpc>
          <a:spcPct val="90000"/>
        </a:lnSpc>
        <a:spcBef>
          <a:spcPts val="413"/>
        </a:spcBef>
        <a:buFont typeface="Arial" panose="020B0604020202020204" pitchFamily="34" charset="0"/>
        <a:buChar char="•"/>
        <a:defRPr kumimoji="1" sz="1400" kern="1200">
          <a:solidFill>
            <a:schemeClr val="tx1"/>
          </a:solidFill>
          <a:latin typeface="+mn-lt"/>
          <a:ea typeface="+mn-ea"/>
          <a:cs typeface="+mn-cs"/>
        </a:defRPr>
      </a:lvl7pPr>
      <a:lvl8pPr marL="2824535" indent="-188298" algn="l" defTabSz="753210" rtl="0" eaLnBrk="1" latinLnBrk="0" hangingPunct="1">
        <a:lnSpc>
          <a:spcPct val="90000"/>
        </a:lnSpc>
        <a:spcBef>
          <a:spcPts val="413"/>
        </a:spcBef>
        <a:buFont typeface="Arial" panose="020B0604020202020204" pitchFamily="34" charset="0"/>
        <a:buChar char="•"/>
        <a:defRPr kumimoji="1" sz="1400" kern="1200">
          <a:solidFill>
            <a:schemeClr val="tx1"/>
          </a:solidFill>
          <a:latin typeface="+mn-lt"/>
          <a:ea typeface="+mn-ea"/>
          <a:cs typeface="+mn-cs"/>
        </a:defRPr>
      </a:lvl8pPr>
      <a:lvl9pPr marL="3201138" indent="-188298" algn="l" defTabSz="753210" rtl="0" eaLnBrk="1" latinLnBrk="0" hangingPunct="1">
        <a:lnSpc>
          <a:spcPct val="90000"/>
        </a:lnSpc>
        <a:spcBef>
          <a:spcPts val="413"/>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ja-JP"/>
      </a:defPPr>
      <a:lvl1pPr marL="0" algn="l" defTabSz="753210" rtl="0" eaLnBrk="1" latinLnBrk="0" hangingPunct="1">
        <a:defRPr kumimoji="1" sz="1400" kern="1200">
          <a:solidFill>
            <a:schemeClr val="tx1"/>
          </a:solidFill>
          <a:latin typeface="+mn-lt"/>
          <a:ea typeface="+mn-ea"/>
          <a:cs typeface="+mn-cs"/>
        </a:defRPr>
      </a:lvl1pPr>
      <a:lvl2pPr marL="376601" algn="l" defTabSz="753210" rtl="0" eaLnBrk="1" latinLnBrk="0" hangingPunct="1">
        <a:defRPr kumimoji="1" sz="1400" kern="1200">
          <a:solidFill>
            <a:schemeClr val="tx1"/>
          </a:solidFill>
          <a:latin typeface="+mn-lt"/>
          <a:ea typeface="+mn-ea"/>
          <a:cs typeface="+mn-cs"/>
        </a:defRPr>
      </a:lvl2pPr>
      <a:lvl3pPr marL="753210" algn="l" defTabSz="753210" rtl="0" eaLnBrk="1" latinLnBrk="0" hangingPunct="1">
        <a:defRPr kumimoji="1" sz="1400" kern="1200">
          <a:solidFill>
            <a:schemeClr val="tx1"/>
          </a:solidFill>
          <a:latin typeface="+mn-lt"/>
          <a:ea typeface="+mn-ea"/>
          <a:cs typeface="+mn-cs"/>
        </a:defRPr>
      </a:lvl3pPr>
      <a:lvl4pPr marL="1129809" algn="l" defTabSz="753210" rtl="0" eaLnBrk="1" latinLnBrk="0" hangingPunct="1">
        <a:defRPr kumimoji="1" sz="1400" kern="1200">
          <a:solidFill>
            <a:schemeClr val="tx1"/>
          </a:solidFill>
          <a:latin typeface="+mn-lt"/>
          <a:ea typeface="+mn-ea"/>
          <a:cs typeface="+mn-cs"/>
        </a:defRPr>
      </a:lvl4pPr>
      <a:lvl5pPr marL="1506421" algn="l" defTabSz="753210" rtl="0" eaLnBrk="1" latinLnBrk="0" hangingPunct="1">
        <a:defRPr kumimoji="1" sz="1400" kern="1200">
          <a:solidFill>
            <a:schemeClr val="tx1"/>
          </a:solidFill>
          <a:latin typeface="+mn-lt"/>
          <a:ea typeface="+mn-ea"/>
          <a:cs typeface="+mn-cs"/>
        </a:defRPr>
      </a:lvl5pPr>
      <a:lvl6pPr marL="1883028" algn="l" defTabSz="753210" rtl="0" eaLnBrk="1" latinLnBrk="0" hangingPunct="1">
        <a:defRPr kumimoji="1" sz="1400" kern="1200">
          <a:solidFill>
            <a:schemeClr val="tx1"/>
          </a:solidFill>
          <a:latin typeface="+mn-lt"/>
          <a:ea typeface="+mn-ea"/>
          <a:cs typeface="+mn-cs"/>
        </a:defRPr>
      </a:lvl6pPr>
      <a:lvl7pPr marL="2259625" algn="l" defTabSz="753210" rtl="0" eaLnBrk="1" latinLnBrk="0" hangingPunct="1">
        <a:defRPr kumimoji="1" sz="1400" kern="1200">
          <a:solidFill>
            <a:schemeClr val="tx1"/>
          </a:solidFill>
          <a:latin typeface="+mn-lt"/>
          <a:ea typeface="+mn-ea"/>
          <a:cs typeface="+mn-cs"/>
        </a:defRPr>
      </a:lvl7pPr>
      <a:lvl8pPr marL="2636232" algn="l" defTabSz="753210" rtl="0" eaLnBrk="1" latinLnBrk="0" hangingPunct="1">
        <a:defRPr kumimoji="1" sz="1400" kern="1200">
          <a:solidFill>
            <a:schemeClr val="tx1"/>
          </a:solidFill>
          <a:latin typeface="+mn-lt"/>
          <a:ea typeface="+mn-ea"/>
          <a:cs typeface="+mn-cs"/>
        </a:defRPr>
      </a:lvl8pPr>
      <a:lvl9pPr marL="3012847" algn="l" defTabSz="753210" rtl="0" eaLnBrk="1" latinLnBrk="0" hangingPunct="1">
        <a:defRPr kumimoji="1"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pic>
        <p:nvPicPr>
          <p:cNvPr id="2050" name="Picture 6" descr="Interior-Overlay.png"/>
          <p:cNvPicPr>
            <a:picLocks noChangeAspect="1"/>
          </p:cNvPicPr>
          <p:nvPr/>
        </p:nvPicPr>
        <p:blipFill>
          <a:blip r:embed="rId16">
            <a:lum bright="-10000"/>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608013" y="481013"/>
            <a:ext cx="88646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923925" y="2246313"/>
            <a:ext cx="82327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8013" y="6777038"/>
            <a:ext cx="2351087" cy="403225"/>
          </a:xfrm>
          <a:prstGeom prst="rect">
            <a:avLst/>
          </a:prstGeom>
        </p:spPr>
        <p:txBody>
          <a:bodyPr vert="horz" wrap="square" lIns="91430" tIns="45715" rIns="91430" bIns="45715" numCol="1" anchor="ctr" anchorCtr="0" compatLnSpc="1">
            <a:prstTxWarp prst="textNoShape">
              <a:avLst/>
            </a:prstTxWarp>
          </a:bodyPr>
          <a:lstStyle>
            <a:lvl1pPr defTabSz="1007943">
              <a:defRPr sz="1543">
                <a:solidFill>
                  <a:srgbClr val="7F7F7F"/>
                </a:solidFill>
                <a:latin typeface="Rage Italic" pitchFamily="66" charset="0"/>
                <a:ea typeface="ＭＳ Ｐゴシック" pitchFamily="34" charset="-128"/>
              </a:defRPr>
            </a:lvl1pPr>
          </a:lstStyle>
          <a:p>
            <a:pPr>
              <a:defRPr/>
            </a:pPr>
            <a:endParaRPr lang="en-US" altLang="en-US"/>
          </a:p>
        </p:txBody>
      </p:sp>
      <p:sp>
        <p:nvSpPr>
          <p:cNvPr id="5" name="Footer Placeholder 4"/>
          <p:cNvSpPr>
            <a:spLocks noGrp="1"/>
          </p:cNvSpPr>
          <p:nvPr>
            <p:ph type="ftr" sz="quarter" idx="3"/>
          </p:nvPr>
        </p:nvSpPr>
        <p:spPr>
          <a:xfrm>
            <a:off x="3444875" y="6777038"/>
            <a:ext cx="3190875" cy="403225"/>
          </a:xfrm>
          <a:prstGeom prst="rect">
            <a:avLst/>
          </a:prstGeom>
        </p:spPr>
        <p:txBody>
          <a:bodyPr vert="horz" wrap="square" lIns="91430" tIns="45715" rIns="91430" bIns="45715" numCol="1" anchor="ctr" anchorCtr="0" compatLnSpc="1">
            <a:prstTxWarp prst="textNoShape">
              <a:avLst/>
            </a:prstTxWarp>
          </a:bodyPr>
          <a:lstStyle>
            <a:lvl1pPr algn="ctr" defTabSz="1007943">
              <a:defRPr sz="1543">
                <a:solidFill>
                  <a:srgbClr val="7F7F7F"/>
                </a:solidFill>
                <a:latin typeface="Rage Italic" pitchFamily="66" charset="0"/>
                <a:ea typeface="ＭＳ Ｐゴシック" pitchFamily="34" charset="-128"/>
              </a:defRPr>
            </a:lvl1pPr>
          </a:lstStyle>
          <a:p>
            <a:pPr>
              <a:defRPr/>
            </a:pPr>
            <a:endParaRPr lang="en-US" altLang="en-US"/>
          </a:p>
        </p:txBody>
      </p:sp>
      <p:sp>
        <p:nvSpPr>
          <p:cNvPr id="6" name="Slide Number Placeholder 5"/>
          <p:cNvSpPr>
            <a:spLocks noGrp="1"/>
          </p:cNvSpPr>
          <p:nvPr>
            <p:ph type="sldNum" sz="quarter" idx="4"/>
          </p:nvPr>
        </p:nvSpPr>
        <p:spPr>
          <a:xfrm>
            <a:off x="7121525" y="6777038"/>
            <a:ext cx="2351088" cy="403225"/>
          </a:xfrm>
          <a:prstGeom prst="rect">
            <a:avLst/>
          </a:prstGeom>
        </p:spPr>
        <p:txBody>
          <a:bodyPr vert="horz" wrap="square" lIns="91430" tIns="45715" rIns="91430" bIns="45715" numCol="1" anchor="ctr" anchorCtr="0" compatLnSpc="1">
            <a:prstTxWarp prst="textNoShape">
              <a:avLst/>
            </a:prstTxWarp>
          </a:bodyPr>
          <a:lstStyle>
            <a:lvl1pPr algn="r" defTabSz="1007943">
              <a:defRPr sz="1543">
                <a:solidFill>
                  <a:srgbClr val="7F7F7F"/>
                </a:solidFill>
                <a:latin typeface="Rage Italic" pitchFamily="66" charset="0"/>
                <a:ea typeface="ＭＳ Ｐゴシック" pitchFamily="34" charset="-128"/>
              </a:defRPr>
            </a:lvl1pPr>
          </a:lstStyle>
          <a:p>
            <a:pPr>
              <a:defRPr/>
            </a:pPr>
            <a:fld id="{F3BCD396-659C-45CD-97B5-8181316C3F7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7033" r:id="rId1"/>
    <p:sldLayoutId id="2147487034" r:id="rId2"/>
    <p:sldLayoutId id="2147487035" r:id="rId3"/>
    <p:sldLayoutId id="2147487036" r:id="rId4"/>
    <p:sldLayoutId id="2147487037" r:id="rId5"/>
    <p:sldLayoutId id="2147487038" r:id="rId6"/>
    <p:sldLayoutId id="2147487039" r:id="rId7"/>
    <p:sldLayoutId id="2147487040" r:id="rId8"/>
    <p:sldLayoutId id="2147487041" r:id="rId9"/>
    <p:sldLayoutId id="2147487042" r:id="rId10"/>
    <p:sldLayoutId id="2147487043" r:id="rId11"/>
    <p:sldLayoutId id="2147487044" r:id="rId12"/>
    <p:sldLayoutId id="2147487045" r:id="rId13"/>
  </p:sldLayoutIdLst>
  <p:hf hdr="0" ftr="0" dt="0"/>
  <p:txStyles>
    <p:titleStyle>
      <a:lvl1pPr algn="ctr" defTabSz="503238" rtl="0" eaLnBrk="0" fontAlgn="base" hangingPunct="0">
        <a:spcBef>
          <a:spcPct val="0"/>
        </a:spcBef>
        <a:spcAft>
          <a:spcPct val="0"/>
        </a:spcAft>
        <a:defRPr sz="5200" kern="1200">
          <a:solidFill>
            <a:srgbClr val="262626"/>
          </a:solidFill>
          <a:latin typeface="ＭＳ 明朝" panose="02020609040205080304" pitchFamily="17" charset="-128"/>
          <a:ea typeface="ＭＳ Ｐゴシック" charset="0"/>
          <a:cs typeface="+mj-cs"/>
        </a:defRPr>
      </a:lvl1pPr>
      <a:lvl2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charset="0"/>
        </a:defRPr>
      </a:lvl2pPr>
      <a:lvl3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charset="0"/>
        </a:defRPr>
      </a:lvl3pPr>
      <a:lvl4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charset="0"/>
        </a:defRPr>
      </a:lvl4pPr>
      <a:lvl5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0825" indent="-250825" algn="l" defTabSz="503238" rtl="0" eaLnBrk="0" fontAlgn="base" hangingPunct="0">
        <a:spcBef>
          <a:spcPct val="20000"/>
        </a:spcBef>
        <a:spcAft>
          <a:spcPct val="0"/>
        </a:spcAft>
        <a:buClr>
          <a:schemeClr val="accent1"/>
        </a:buClr>
        <a:buSzPct val="95000"/>
        <a:buFont typeface="Rage Italic" pitchFamily="66" charset="0"/>
        <a:buChar char="0"/>
        <a:defRPr sz="2600" kern="1200">
          <a:solidFill>
            <a:srgbClr val="404040"/>
          </a:solidFill>
          <a:latin typeface="ＭＳ 明朝" panose="02020609040205080304" pitchFamily="17" charset="-128"/>
          <a:ea typeface="ＭＳ Ｐゴシック" charset="0"/>
          <a:cs typeface="+mn-cs"/>
        </a:defRPr>
      </a:lvl1pPr>
      <a:lvl2pPr marL="612775" indent="-250825" algn="l" defTabSz="503238"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ＭＳ Ｐゴシック" charset="0"/>
          <a:cs typeface="+mn-cs"/>
        </a:defRPr>
      </a:lvl2pPr>
      <a:lvl3pPr marL="904875" indent="-200025" algn="l" defTabSz="503238"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ＭＳ Ｐゴシック" charset="0"/>
          <a:cs typeface="+mn-cs"/>
        </a:defRPr>
      </a:lvl3pPr>
      <a:lvl4pPr marL="1208088" indent="-200025" algn="l" defTabSz="503238" rtl="0" eaLnBrk="0" fontAlgn="base" hangingPunct="0">
        <a:spcBef>
          <a:spcPct val="20000"/>
        </a:spcBef>
        <a:spcAft>
          <a:spcPct val="0"/>
        </a:spcAft>
        <a:buClr>
          <a:schemeClr val="accent1"/>
        </a:buClr>
        <a:buSzPct val="95000"/>
        <a:buFont typeface="Rage Italic" pitchFamily="66" charset="0"/>
        <a:buChar char="0"/>
        <a:defRPr sz="1700" kern="1200">
          <a:solidFill>
            <a:srgbClr val="404040"/>
          </a:solidFill>
          <a:latin typeface="ＭＳ 明朝" panose="02020609040205080304" pitchFamily="17" charset="-128"/>
          <a:ea typeface="ＭＳ Ｐゴシック" charset="0"/>
          <a:cs typeface="+mn-cs"/>
        </a:defRPr>
      </a:lvl4pPr>
      <a:lvl5pPr marL="1560513" indent="-200025" algn="l" defTabSz="503238" rtl="0" eaLnBrk="0" fontAlgn="base" hangingPunct="0">
        <a:spcBef>
          <a:spcPct val="20000"/>
        </a:spcBef>
        <a:spcAft>
          <a:spcPct val="0"/>
        </a:spcAft>
        <a:buClr>
          <a:schemeClr val="accent1"/>
        </a:buClr>
        <a:buSzPct val="95000"/>
        <a:buFont typeface="Rage Italic" pitchFamily="66" charset="0"/>
        <a:buChar char="0"/>
        <a:defRPr sz="1500" kern="1200">
          <a:solidFill>
            <a:srgbClr val="404040"/>
          </a:solidFill>
          <a:latin typeface="ＭＳ 明朝" panose="02020609040205080304" pitchFamily="17" charset="-128"/>
          <a:ea typeface="ＭＳ Ｐゴシック" charset="0"/>
          <a:cs typeface="+mn-cs"/>
        </a:defRPr>
      </a:lvl5pPr>
      <a:lvl6pPr marL="1814110"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6pPr>
      <a:lvl7pPr marL="2116461"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7pPr>
      <a:lvl8pPr marL="2418812"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8pPr>
      <a:lvl9pPr marL="2721164"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9pPr>
    </p:bodyStyle>
    <p:otherStyle>
      <a:defPPr>
        <a:defRPr lang="en-US"/>
      </a:defPPr>
      <a:lvl1pPr marL="0" algn="l" defTabSz="503920" rtl="0" eaLnBrk="1" latinLnBrk="0" hangingPunct="1">
        <a:defRPr sz="1984" kern="1200">
          <a:solidFill>
            <a:schemeClr val="tx1"/>
          </a:solidFill>
          <a:latin typeface="+mn-lt"/>
          <a:ea typeface="+mn-ea"/>
          <a:cs typeface="+mn-cs"/>
        </a:defRPr>
      </a:lvl1pPr>
      <a:lvl2pPr marL="503920" algn="l" defTabSz="503920" rtl="0" eaLnBrk="1" latinLnBrk="0" hangingPunct="1">
        <a:defRPr sz="1984" kern="1200">
          <a:solidFill>
            <a:schemeClr val="tx1"/>
          </a:solidFill>
          <a:latin typeface="+mn-lt"/>
          <a:ea typeface="+mn-ea"/>
          <a:cs typeface="+mn-cs"/>
        </a:defRPr>
      </a:lvl2pPr>
      <a:lvl3pPr marL="1007838" algn="l" defTabSz="503920" rtl="0" eaLnBrk="1" latinLnBrk="0" hangingPunct="1">
        <a:defRPr sz="1984" kern="1200">
          <a:solidFill>
            <a:schemeClr val="tx1"/>
          </a:solidFill>
          <a:latin typeface="+mn-lt"/>
          <a:ea typeface="+mn-ea"/>
          <a:cs typeface="+mn-cs"/>
        </a:defRPr>
      </a:lvl3pPr>
      <a:lvl4pPr marL="1511758" algn="l" defTabSz="503920" rtl="0" eaLnBrk="1" latinLnBrk="0" hangingPunct="1">
        <a:defRPr sz="1984" kern="1200">
          <a:solidFill>
            <a:schemeClr val="tx1"/>
          </a:solidFill>
          <a:latin typeface="+mn-lt"/>
          <a:ea typeface="+mn-ea"/>
          <a:cs typeface="+mn-cs"/>
        </a:defRPr>
      </a:lvl4pPr>
      <a:lvl5pPr marL="2015677" algn="l" defTabSz="503920" rtl="0" eaLnBrk="1" latinLnBrk="0" hangingPunct="1">
        <a:defRPr sz="1984" kern="1200">
          <a:solidFill>
            <a:schemeClr val="tx1"/>
          </a:solidFill>
          <a:latin typeface="+mn-lt"/>
          <a:ea typeface="+mn-ea"/>
          <a:cs typeface="+mn-cs"/>
        </a:defRPr>
      </a:lvl5pPr>
      <a:lvl6pPr marL="2519597" algn="l" defTabSz="503920" rtl="0" eaLnBrk="1" latinLnBrk="0" hangingPunct="1">
        <a:defRPr sz="1984" kern="1200">
          <a:solidFill>
            <a:schemeClr val="tx1"/>
          </a:solidFill>
          <a:latin typeface="+mn-lt"/>
          <a:ea typeface="+mn-ea"/>
          <a:cs typeface="+mn-cs"/>
        </a:defRPr>
      </a:lvl6pPr>
      <a:lvl7pPr marL="3023515" algn="l" defTabSz="503920" rtl="0" eaLnBrk="1" latinLnBrk="0" hangingPunct="1">
        <a:defRPr sz="1984" kern="1200">
          <a:solidFill>
            <a:schemeClr val="tx1"/>
          </a:solidFill>
          <a:latin typeface="+mn-lt"/>
          <a:ea typeface="+mn-ea"/>
          <a:cs typeface="+mn-cs"/>
        </a:defRPr>
      </a:lvl7pPr>
      <a:lvl8pPr marL="3527435" algn="l" defTabSz="503920" rtl="0" eaLnBrk="1" latinLnBrk="0" hangingPunct="1">
        <a:defRPr sz="1984" kern="1200">
          <a:solidFill>
            <a:schemeClr val="tx1"/>
          </a:solidFill>
          <a:latin typeface="+mn-lt"/>
          <a:ea typeface="+mn-ea"/>
          <a:cs typeface="+mn-cs"/>
        </a:defRPr>
      </a:lvl8pPr>
      <a:lvl9pPr marL="4031354" algn="l" defTabSz="503920"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pic>
        <p:nvPicPr>
          <p:cNvPr id="3074" name="Picture 6" descr="Interior-Overlay.png"/>
          <p:cNvPicPr>
            <a:picLocks noChangeAspect="1"/>
          </p:cNvPicPr>
          <p:nvPr/>
        </p:nvPicPr>
        <p:blipFill>
          <a:blip r:embed="rId16">
            <a:lum bright="-10000"/>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608013" y="481013"/>
            <a:ext cx="88646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altLang="en-US" smtClean="0"/>
              <a:t>Click to edit Master title style</a:t>
            </a:r>
          </a:p>
        </p:txBody>
      </p:sp>
      <p:sp>
        <p:nvSpPr>
          <p:cNvPr id="3076" name="Text Placeholder 2"/>
          <p:cNvSpPr>
            <a:spLocks noGrp="1"/>
          </p:cNvSpPr>
          <p:nvPr>
            <p:ph type="body" idx="1"/>
          </p:nvPr>
        </p:nvSpPr>
        <p:spPr bwMode="auto">
          <a:xfrm>
            <a:off x="923925" y="2246313"/>
            <a:ext cx="82327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8013" y="6777038"/>
            <a:ext cx="2351087" cy="403225"/>
          </a:xfrm>
          <a:prstGeom prst="rect">
            <a:avLst/>
          </a:prstGeom>
        </p:spPr>
        <p:txBody>
          <a:bodyPr vert="horz" wrap="square" lIns="91430" tIns="45715" rIns="91430" bIns="45715" numCol="1" anchor="ctr" anchorCtr="0" compatLnSpc="1">
            <a:prstTxWarp prst="textNoShape">
              <a:avLst/>
            </a:prstTxWarp>
          </a:bodyPr>
          <a:lstStyle>
            <a:lvl1pPr defTabSz="1007943">
              <a:defRPr sz="1543">
                <a:solidFill>
                  <a:srgbClr val="7F7F7F"/>
                </a:solidFill>
                <a:latin typeface="Rage Italic" pitchFamily="66" charset="0"/>
                <a:ea typeface="ＭＳ Ｐゴシック" pitchFamily="34" charset="-128"/>
              </a:defRPr>
            </a:lvl1pPr>
          </a:lstStyle>
          <a:p>
            <a:pPr>
              <a:defRPr/>
            </a:pPr>
            <a:endParaRPr lang="en-US" altLang="en-US"/>
          </a:p>
        </p:txBody>
      </p:sp>
      <p:sp>
        <p:nvSpPr>
          <p:cNvPr id="5" name="Footer Placeholder 4"/>
          <p:cNvSpPr>
            <a:spLocks noGrp="1"/>
          </p:cNvSpPr>
          <p:nvPr>
            <p:ph type="ftr" sz="quarter" idx="3"/>
          </p:nvPr>
        </p:nvSpPr>
        <p:spPr>
          <a:xfrm>
            <a:off x="3444875" y="6777038"/>
            <a:ext cx="3190875" cy="403225"/>
          </a:xfrm>
          <a:prstGeom prst="rect">
            <a:avLst/>
          </a:prstGeom>
        </p:spPr>
        <p:txBody>
          <a:bodyPr vert="horz" wrap="square" lIns="91430" tIns="45715" rIns="91430" bIns="45715" numCol="1" anchor="ctr" anchorCtr="0" compatLnSpc="1">
            <a:prstTxWarp prst="textNoShape">
              <a:avLst/>
            </a:prstTxWarp>
          </a:bodyPr>
          <a:lstStyle>
            <a:lvl1pPr algn="ctr" defTabSz="1007943">
              <a:defRPr sz="1543">
                <a:solidFill>
                  <a:srgbClr val="7F7F7F"/>
                </a:solidFill>
                <a:latin typeface="Rage Italic" pitchFamily="66" charset="0"/>
                <a:ea typeface="ＭＳ Ｐゴシック" pitchFamily="34" charset="-128"/>
              </a:defRPr>
            </a:lvl1pPr>
          </a:lstStyle>
          <a:p>
            <a:pPr>
              <a:defRPr/>
            </a:pPr>
            <a:endParaRPr lang="en-US" altLang="en-US"/>
          </a:p>
        </p:txBody>
      </p:sp>
      <p:sp>
        <p:nvSpPr>
          <p:cNvPr id="6" name="Slide Number Placeholder 5"/>
          <p:cNvSpPr>
            <a:spLocks noGrp="1"/>
          </p:cNvSpPr>
          <p:nvPr>
            <p:ph type="sldNum" sz="quarter" idx="4"/>
          </p:nvPr>
        </p:nvSpPr>
        <p:spPr>
          <a:xfrm>
            <a:off x="7121525" y="6777038"/>
            <a:ext cx="2351088" cy="403225"/>
          </a:xfrm>
          <a:prstGeom prst="rect">
            <a:avLst/>
          </a:prstGeom>
        </p:spPr>
        <p:txBody>
          <a:bodyPr vert="horz" wrap="square" lIns="91430" tIns="45715" rIns="91430" bIns="45715" numCol="1" anchor="ctr" anchorCtr="0" compatLnSpc="1">
            <a:prstTxWarp prst="textNoShape">
              <a:avLst/>
            </a:prstTxWarp>
          </a:bodyPr>
          <a:lstStyle>
            <a:lvl1pPr algn="r" defTabSz="1007943">
              <a:defRPr sz="1543">
                <a:solidFill>
                  <a:srgbClr val="7F7F7F"/>
                </a:solidFill>
                <a:latin typeface="Rage Italic" pitchFamily="66" charset="0"/>
                <a:ea typeface="ＭＳ Ｐゴシック" pitchFamily="34" charset="-128"/>
              </a:defRPr>
            </a:lvl1pPr>
          </a:lstStyle>
          <a:p>
            <a:pPr>
              <a:defRPr/>
            </a:pPr>
            <a:fld id="{3DD4F4D6-5040-48CA-93B8-959BB3558EF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7046" r:id="rId1"/>
    <p:sldLayoutId id="2147487047" r:id="rId2"/>
    <p:sldLayoutId id="2147487048" r:id="rId3"/>
    <p:sldLayoutId id="2147487049" r:id="rId4"/>
    <p:sldLayoutId id="2147487050" r:id="rId5"/>
    <p:sldLayoutId id="2147487051" r:id="rId6"/>
    <p:sldLayoutId id="2147487052" r:id="rId7"/>
    <p:sldLayoutId id="2147487053" r:id="rId8"/>
    <p:sldLayoutId id="2147487054" r:id="rId9"/>
    <p:sldLayoutId id="2147487055" r:id="rId10"/>
    <p:sldLayoutId id="2147487056" r:id="rId11"/>
    <p:sldLayoutId id="2147487057" r:id="rId12"/>
    <p:sldLayoutId id="2147487058" r:id="rId13"/>
  </p:sldLayoutIdLst>
  <p:hf hdr="0" ftr="0" dt="0"/>
  <p:txStyles>
    <p:titleStyle>
      <a:lvl1pPr algn="ctr" defTabSz="503238" rtl="0" eaLnBrk="0" fontAlgn="base" hangingPunct="0">
        <a:spcBef>
          <a:spcPct val="0"/>
        </a:spcBef>
        <a:spcAft>
          <a:spcPct val="0"/>
        </a:spcAft>
        <a:defRPr sz="5200" kern="1200">
          <a:solidFill>
            <a:srgbClr val="262626"/>
          </a:solidFill>
          <a:latin typeface="ＭＳ 明朝" panose="02020609040205080304" pitchFamily="17" charset="-128"/>
          <a:ea typeface="ＭＳ Ｐゴシック" charset="0"/>
          <a:cs typeface="+mj-cs"/>
        </a:defRPr>
      </a:lvl1pPr>
      <a:lvl2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charset="0"/>
        </a:defRPr>
      </a:lvl2pPr>
      <a:lvl3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charset="0"/>
        </a:defRPr>
      </a:lvl3pPr>
      <a:lvl4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charset="0"/>
        </a:defRPr>
      </a:lvl4pPr>
      <a:lvl5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0825" indent="-250825" algn="l" defTabSz="503238" rtl="0" eaLnBrk="0" fontAlgn="base" hangingPunct="0">
        <a:spcBef>
          <a:spcPct val="20000"/>
        </a:spcBef>
        <a:spcAft>
          <a:spcPct val="0"/>
        </a:spcAft>
        <a:buClr>
          <a:schemeClr val="accent1"/>
        </a:buClr>
        <a:buSzPct val="95000"/>
        <a:buFont typeface="Rage Italic" pitchFamily="66" charset="0"/>
        <a:buChar char="0"/>
        <a:defRPr sz="2600" kern="1200">
          <a:solidFill>
            <a:srgbClr val="404040"/>
          </a:solidFill>
          <a:latin typeface="ＭＳ 明朝" panose="02020609040205080304" pitchFamily="17" charset="-128"/>
          <a:ea typeface="ＭＳ Ｐゴシック" charset="0"/>
          <a:cs typeface="+mn-cs"/>
        </a:defRPr>
      </a:lvl1pPr>
      <a:lvl2pPr marL="612775" indent="-250825" algn="l" defTabSz="503238"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ＭＳ Ｐゴシック" charset="0"/>
          <a:cs typeface="+mn-cs"/>
        </a:defRPr>
      </a:lvl2pPr>
      <a:lvl3pPr marL="904875" indent="-200025" algn="l" defTabSz="503238"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ＭＳ Ｐゴシック" charset="0"/>
          <a:cs typeface="+mn-cs"/>
        </a:defRPr>
      </a:lvl3pPr>
      <a:lvl4pPr marL="1208088" indent="-200025" algn="l" defTabSz="503238" rtl="0" eaLnBrk="0" fontAlgn="base" hangingPunct="0">
        <a:spcBef>
          <a:spcPct val="20000"/>
        </a:spcBef>
        <a:spcAft>
          <a:spcPct val="0"/>
        </a:spcAft>
        <a:buClr>
          <a:schemeClr val="accent1"/>
        </a:buClr>
        <a:buSzPct val="95000"/>
        <a:buFont typeface="Rage Italic" pitchFamily="66" charset="0"/>
        <a:buChar char="0"/>
        <a:defRPr sz="1700" kern="1200">
          <a:solidFill>
            <a:srgbClr val="404040"/>
          </a:solidFill>
          <a:latin typeface="ＭＳ 明朝" panose="02020609040205080304" pitchFamily="17" charset="-128"/>
          <a:ea typeface="ＭＳ Ｐゴシック" charset="0"/>
          <a:cs typeface="+mn-cs"/>
        </a:defRPr>
      </a:lvl4pPr>
      <a:lvl5pPr marL="1560513" indent="-200025" algn="l" defTabSz="503238" rtl="0" eaLnBrk="0" fontAlgn="base" hangingPunct="0">
        <a:spcBef>
          <a:spcPct val="20000"/>
        </a:spcBef>
        <a:spcAft>
          <a:spcPct val="0"/>
        </a:spcAft>
        <a:buClr>
          <a:schemeClr val="accent1"/>
        </a:buClr>
        <a:buSzPct val="95000"/>
        <a:buFont typeface="Rage Italic" pitchFamily="66" charset="0"/>
        <a:buChar char="0"/>
        <a:defRPr sz="1500" kern="1200">
          <a:solidFill>
            <a:srgbClr val="404040"/>
          </a:solidFill>
          <a:latin typeface="ＭＳ 明朝" panose="02020609040205080304" pitchFamily="17" charset="-128"/>
          <a:ea typeface="ＭＳ Ｐゴシック" charset="0"/>
          <a:cs typeface="+mn-cs"/>
        </a:defRPr>
      </a:lvl5pPr>
      <a:lvl6pPr marL="1814110"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6pPr>
      <a:lvl7pPr marL="2116461"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7pPr>
      <a:lvl8pPr marL="2418812"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8pPr>
      <a:lvl9pPr marL="2721164"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9pPr>
    </p:bodyStyle>
    <p:otherStyle>
      <a:defPPr>
        <a:defRPr lang="en-US"/>
      </a:defPPr>
      <a:lvl1pPr marL="0" algn="l" defTabSz="503920" rtl="0" eaLnBrk="1" latinLnBrk="0" hangingPunct="1">
        <a:defRPr sz="1984" kern="1200">
          <a:solidFill>
            <a:schemeClr val="tx1"/>
          </a:solidFill>
          <a:latin typeface="+mn-lt"/>
          <a:ea typeface="+mn-ea"/>
          <a:cs typeface="+mn-cs"/>
        </a:defRPr>
      </a:lvl1pPr>
      <a:lvl2pPr marL="503920" algn="l" defTabSz="503920" rtl="0" eaLnBrk="1" latinLnBrk="0" hangingPunct="1">
        <a:defRPr sz="1984" kern="1200">
          <a:solidFill>
            <a:schemeClr val="tx1"/>
          </a:solidFill>
          <a:latin typeface="+mn-lt"/>
          <a:ea typeface="+mn-ea"/>
          <a:cs typeface="+mn-cs"/>
        </a:defRPr>
      </a:lvl2pPr>
      <a:lvl3pPr marL="1007838" algn="l" defTabSz="503920" rtl="0" eaLnBrk="1" latinLnBrk="0" hangingPunct="1">
        <a:defRPr sz="1984" kern="1200">
          <a:solidFill>
            <a:schemeClr val="tx1"/>
          </a:solidFill>
          <a:latin typeface="+mn-lt"/>
          <a:ea typeface="+mn-ea"/>
          <a:cs typeface="+mn-cs"/>
        </a:defRPr>
      </a:lvl3pPr>
      <a:lvl4pPr marL="1511758" algn="l" defTabSz="503920" rtl="0" eaLnBrk="1" latinLnBrk="0" hangingPunct="1">
        <a:defRPr sz="1984" kern="1200">
          <a:solidFill>
            <a:schemeClr val="tx1"/>
          </a:solidFill>
          <a:latin typeface="+mn-lt"/>
          <a:ea typeface="+mn-ea"/>
          <a:cs typeface="+mn-cs"/>
        </a:defRPr>
      </a:lvl4pPr>
      <a:lvl5pPr marL="2015677" algn="l" defTabSz="503920" rtl="0" eaLnBrk="1" latinLnBrk="0" hangingPunct="1">
        <a:defRPr sz="1984" kern="1200">
          <a:solidFill>
            <a:schemeClr val="tx1"/>
          </a:solidFill>
          <a:latin typeface="+mn-lt"/>
          <a:ea typeface="+mn-ea"/>
          <a:cs typeface="+mn-cs"/>
        </a:defRPr>
      </a:lvl5pPr>
      <a:lvl6pPr marL="2519597" algn="l" defTabSz="503920" rtl="0" eaLnBrk="1" latinLnBrk="0" hangingPunct="1">
        <a:defRPr sz="1984" kern="1200">
          <a:solidFill>
            <a:schemeClr val="tx1"/>
          </a:solidFill>
          <a:latin typeface="+mn-lt"/>
          <a:ea typeface="+mn-ea"/>
          <a:cs typeface="+mn-cs"/>
        </a:defRPr>
      </a:lvl6pPr>
      <a:lvl7pPr marL="3023515" algn="l" defTabSz="503920" rtl="0" eaLnBrk="1" latinLnBrk="0" hangingPunct="1">
        <a:defRPr sz="1984" kern="1200">
          <a:solidFill>
            <a:schemeClr val="tx1"/>
          </a:solidFill>
          <a:latin typeface="+mn-lt"/>
          <a:ea typeface="+mn-ea"/>
          <a:cs typeface="+mn-cs"/>
        </a:defRPr>
      </a:lvl7pPr>
      <a:lvl8pPr marL="3527435" algn="l" defTabSz="503920" rtl="0" eaLnBrk="1" latinLnBrk="0" hangingPunct="1">
        <a:defRPr sz="1984" kern="1200">
          <a:solidFill>
            <a:schemeClr val="tx1"/>
          </a:solidFill>
          <a:latin typeface="+mn-lt"/>
          <a:ea typeface="+mn-ea"/>
          <a:cs typeface="+mn-cs"/>
        </a:defRPr>
      </a:lvl8pPr>
      <a:lvl9pPr marL="4031354" algn="l" defTabSz="503920"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pic>
        <p:nvPicPr>
          <p:cNvPr id="4098" name="Picture 6"/>
          <p:cNvPicPr>
            <a:picLocks noChangeAspect="1"/>
          </p:cNvPicPr>
          <p:nvPr/>
        </p:nvPicPr>
        <p:blipFill>
          <a:blip r:embed="rId16">
            <a:lum bright="-10000"/>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auto">
          <a:xfrm>
            <a:off x="608013" y="481013"/>
            <a:ext cx="88646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altLang="en-US" smtClean="0"/>
              <a:t>Click to edit Master title style</a:t>
            </a:r>
          </a:p>
        </p:txBody>
      </p:sp>
      <p:sp>
        <p:nvSpPr>
          <p:cNvPr id="4100" name="Text Placeholder 2"/>
          <p:cNvSpPr>
            <a:spLocks noGrp="1"/>
          </p:cNvSpPr>
          <p:nvPr>
            <p:ph type="body" idx="1"/>
          </p:nvPr>
        </p:nvSpPr>
        <p:spPr bwMode="auto">
          <a:xfrm>
            <a:off x="923925" y="2246313"/>
            <a:ext cx="82327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8013" y="6777038"/>
            <a:ext cx="2351087" cy="403225"/>
          </a:xfrm>
          <a:prstGeom prst="rect">
            <a:avLst/>
          </a:prstGeom>
        </p:spPr>
        <p:txBody>
          <a:bodyPr vert="horz" wrap="square" lIns="91430" tIns="45715" rIns="91430" bIns="45715" numCol="1" anchor="ctr" anchorCtr="0" compatLnSpc="1">
            <a:prstTxWarp prst="textNoShape">
              <a:avLst/>
            </a:prstTxWarp>
          </a:bodyPr>
          <a:lstStyle>
            <a:lvl1pPr defTabSz="1007943">
              <a:defRPr sz="1543">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3"/>
          </p:nvPr>
        </p:nvSpPr>
        <p:spPr>
          <a:xfrm>
            <a:off x="3444875" y="6777038"/>
            <a:ext cx="3190875" cy="403225"/>
          </a:xfrm>
          <a:prstGeom prst="rect">
            <a:avLst/>
          </a:prstGeom>
        </p:spPr>
        <p:txBody>
          <a:bodyPr vert="horz" wrap="square" lIns="91430" tIns="45715" rIns="91430" bIns="45715" numCol="1" anchor="ctr" anchorCtr="0" compatLnSpc="1">
            <a:prstTxWarp prst="textNoShape">
              <a:avLst/>
            </a:prstTxWarp>
          </a:bodyPr>
          <a:lstStyle>
            <a:lvl1pPr algn="ctr" defTabSz="1007943">
              <a:defRPr sz="1543">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4"/>
          </p:nvPr>
        </p:nvSpPr>
        <p:spPr>
          <a:xfrm>
            <a:off x="7121525" y="6777038"/>
            <a:ext cx="2351088" cy="403225"/>
          </a:xfrm>
          <a:prstGeom prst="rect">
            <a:avLst/>
          </a:prstGeom>
        </p:spPr>
        <p:txBody>
          <a:bodyPr vert="horz" wrap="square" lIns="91430" tIns="45715" rIns="91430" bIns="45715" numCol="1" anchor="ctr" anchorCtr="0" compatLnSpc="1">
            <a:prstTxWarp prst="textNoShape">
              <a:avLst/>
            </a:prstTxWarp>
          </a:bodyPr>
          <a:lstStyle>
            <a:lvl1pPr algn="r" defTabSz="1007943">
              <a:defRPr sz="1543">
                <a:solidFill>
                  <a:srgbClr val="7F7F7F"/>
                </a:solidFill>
                <a:latin typeface="Rage Italic" pitchFamily="66" charset="0"/>
                <a:ea typeface="MS PGothic" panose="020B0600070205080204" pitchFamily="50" charset="-128"/>
              </a:defRPr>
            </a:lvl1pPr>
          </a:lstStyle>
          <a:p>
            <a:pPr>
              <a:defRPr/>
            </a:pPr>
            <a:fld id="{4973364A-6ACC-48AD-AE75-5D1A90A831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7059" r:id="rId1"/>
    <p:sldLayoutId id="2147487060" r:id="rId2"/>
    <p:sldLayoutId id="2147487061" r:id="rId3"/>
    <p:sldLayoutId id="2147487062" r:id="rId4"/>
    <p:sldLayoutId id="2147487063" r:id="rId5"/>
    <p:sldLayoutId id="2147487064" r:id="rId6"/>
    <p:sldLayoutId id="2147487065" r:id="rId7"/>
    <p:sldLayoutId id="2147487066" r:id="rId8"/>
    <p:sldLayoutId id="2147487067" r:id="rId9"/>
    <p:sldLayoutId id="2147487068" r:id="rId10"/>
    <p:sldLayoutId id="2147487069" r:id="rId11"/>
    <p:sldLayoutId id="2147487070" r:id="rId12"/>
    <p:sldLayoutId id="2147487071" r:id="rId13"/>
  </p:sldLayoutIdLst>
  <p:hf hdr="0" ftr="0" dt="0"/>
  <p:txStyles>
    <p:titleStyle>
      <a:lvl1pPr algn="ctr" defTabSz="503238" rtl="0" eaLnBrk="0" fontAlgn="base" hangingPunct="0">
        <a:spcBef>
          <a:spcPct val="0"/>
        </a:spcBef>
        <a:spcAft>
          <a:spcPct val="0"/>
        </a:spcAft>
        <a:defRPr sz="5200" kern="1200">
          <a:solidFill>
            <a:srgbClr val="262626"/>
          </a:solidFill>
          <a:latin typeface="ＭＳ 明朝" panose="02020609040205080304" pitchFamily="17" charset="-128"/>
          <a:ea typeface="ＭＳ Ｐゴシック" panose="020B0600070205080204" pitchFamily="50" charset="-128"/>
          <a:cs typeface="ＭＳ Ｐゴシック" charset="0"/>
        </a:defRPr>
      </a:lvl1pPr>
      <a:lvl2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panose="020B0600070205080204" pitchFamily="50" charset="-128"/>
          <a:cs typeface="ＭＳ Ｐゴシック" charset="0"/>
        </a:defRPr>
      </a:lvl2pPr>
      <a:lvl3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panose="020B0600070205080204" pitchFamily="50" charset="-128"/>
          <a:cs typeface="ＭＳ Ｐゴシック" charset="0"/>
        </a:defRPr>
      </a:lvl3pPr>
      <a:lvl4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panose="020B0600070205080204" pitchFamily="50" charset="-128"/>
          <a:cs typeface="ＭＳ Ｐゴシック" charset="0"/>
        </a:defRPr>
      </a:lvl4pPr>
      <a:lvl5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panose="020B0600070205080204" pitchFamily="50"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0825" indent="-250825" algn="l" defTabSz="503238" rtl="0" eaLnBrk="0" fontAlgn="base" hangingPunct="0">
        <a:spcBef>
          <a:spcPct val="20000"/>
        </a:spcBef>
        <a:spcAft>
          <a:spcPct val="0"/>
        </a:spcAft>
        <a:buClr>
          <a:schemeClr val="accent1"/>
        </a:buClr>
        <a:buSzPct val="95000"/>
        <a:buFont typeface="Rage Italic" pitchFamily="66" charset="0"/>
        <a:buChar char="0"/>
        <a:defRPr sz="2600" kern="1200">
          <a:solidFill>
            <a:srgbClr val="404040"/>
          </a:solidFill>
          <a:latin typeface="ＭＳ 明朝" panose="02020609040205080304" pitchFamily="17" charset="-128"/>
          <a:ea typeface="ＭＳ Ｐゴシック" panose="020B0600070205080204" pitchFamily="50" charset="-128"/>
          <a:cs typeface="ＭＳ Ｐゴシック" charset="0"/>
        </a:defRPr>
      </a:lvl1pPr>
      <a:lvl2pPr marL="612775" indent="-250825" algn="l" defTabSz="503238"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ＭＳ Ｐゴシック" panose="020B0600070205080204" pitchFamily="50" charset="-128"/>
          <a:cs typeface="+mn-cs"/>
        </a:defRPr>
      </a:lvl2pPr>
      <a:lvl3pPr marL="904875" indent="-200025" algn="l" defTabSz="503238"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ＭＳ Ｐゴシック" panose="020B0600070205080204" pitchFamily="50" charset="-128"/>
          <a:cs typeface="+mn-cs"/>
        </a:defRPr>
      </a:lvl3pPr>
      <a:lvl4pPr marL="1208088" indent="-200025" algn="l" defTabSz="503238" rtl="0" eaLnBrk="0" fontAlgn="base" hangingPunct="0">
        <a:spcBef>
          <a:spcPct val="20000"/>
        </a:spcBef>
        <a:spcAft>
          <a:spcPct val="0"/>
        </a:spcAft>
        <a:buClr>
          <a:schemeClr val="accent1"/>
        </a:buClr>
        <a:buSzPct val="95000"/>
        <a:buFont typeface="Rage Italic" pitchFamily="66" charset="0"/>
        <a:buChar char="0"/>
        <a:defRPr sz="1700" kern="1200">
          <a:solidFill>
            <a:srgbClr val="404040"/>
          </a:solidFill>
          <a:latin typeface="ＭＳ 明朝" panose="02020609040205080304" pitchFamily="17" charset="-128"/>
          <a:ea typeface="ＭＳ Ｐゴシック" panose="020B0600070205080204" pitchFamily="50" charset="-128"/>
          <a:cs typeface="+mn-cs"/>
        </a:defRPr>
      </a:lvl4pPr>
      <a:lvl5pPr marL="1560513" indent="-200025" algn="l" defTabSz="503238" rtl="0" eaLnBrk="0" fontAlgn="base" hangingPunct="0">
        <a:spcBef>
          <a:spcPct val="20000"/>
        </a:spcBef>
        <a:spcAft>
          <a:spcPct val="0"/>
        </a:spcAft>
        <a:buClr>
          <a:schemeClr val="accent1"/>
        </a:buClr>
        <a:buSzPct val="95000"/>
        <a:buFont typeface="Rage Italic" pitchFamily="66" charset="0"/>
        <a:buChar char="0"/>
        <a:defRPr sz="1500" kern="1200">
          <a:solidFill>
            <a:srgbClr val="404040"/>
          </a:solidFill>
          <a:latin typeface="ＭＳ 明朝" panose="02020609040205080304" pitchFamily="17" charset="-128"/>
          <a:ea typeface="ＭＳ Ｐゴシック" panose="020B0600070205080204" pitchFamily="50" charset="-128"/>
          <a:cs typeface="+mn-cs"/>
        </a:defRPr>
      </a:lvl5pPr>
      <a:lvl6pPr marL="1814110"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6pPr>
      <a:lvl7pPr marL="2116461"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7pPr>
      <a:lvl8pPr marL="2418812"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8pPr>
      <a:lvl9pPr marL="2721164"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9pPr>
    </p:bodyStyle>
    <p:otherStyle>
      <a:defPPr>
        <a:defRPr lang="en-US"/>
      </a:defPPr>
      <a:lvl1pPr marL="0" algn="l" defTabSz="503920" rtl="0" eaLnBrk="1" latinLnBrk="0" hangingPunct="1">
        <a:defRPr sz="1984" kern="1200">
          <a:solidFill>
            <a:schemeClr val="tx1"/>
          </a:solidFill>
          <a:latin typeface="+mn-lt"/>
          <a:ea typeface="+mn-ea"/>
          <a:cs typeface="+mn-cs"/>
        </a:defRPr>
      </a:lvl1pPr>
      <a:lvl2pPr marL="503920" algn="l" defTabSz="503920" rtl="0" eaLnBrk="1" latinLnBrk="0" hangingPunct="1">
        <a:defRPr sz="1984" kern="1200">
          <a:solidFill>
            <a:schemeClr val="tx1"/>
          </a:solidFill>
          <a:latin typeface="+mn-lt"/>
          <a:ea typeface="+mn-ea"/>
          <a:cs typeface="+mn-cs"/>
        </a:defRPr>
      </a:lvl2pPr>
      <a:lvl3pPr marL="1007838" algn="l" defTabSz="503920" rtl="0" eaLnBrk="1" latinLnBrk="0" hangingPunct="1">
        <a:defRPr sz="1984" kern="1200">
          <a:solidFill>
            <a:schemeClr val="tx1"/>
          </a:solidFill>
          <a:latin typeface="+mn-lt"/>
          <a:ea typeface="+mn-ea"/>
          <a:cs typeface="+mn-cs"/>
        </a:defRPr>
      </a:lvl3pPr>
      <a:lvl4pPr marL="1511758" algn="l" defTabSz="503920" rtl="0" eaLnBrk="1" latinLnBrk="0" hangingPunct="1">
        <a:defRPr sz="1984" kern="1200">
          <a:solidFill>
            <a:schemeClr val="tx1"/>
          </a:solidFill>
          <a:latin typeface="+mn-lt"/>
          <a:ea typeface="+mn-ea"/>
          <a:cs typeface="+mn-cs"/>
        </a:defRPr>
      </a:lvl4pPr>
      <a:lvl5pPr marL="2015677" algn="l" defTabSz="503920" rtl="0" eaLnBrk="1" latinLnBrk="0" hangingPunct="1">
        <a:defRPr sz="1984" kern="1200">
          <a:solidFill>
            <a:schemeClr val="tx1"/>
          </a:solidFill>
          <a:latin typeface="+mn-lt"/>
          <a:ea typeface="+mn-ea"/>
          <a:cs typeface="+mn-cs"/>
        </a:defRPr>
      </a:lvl5pPr>
      <a:lvl6pPr marL="2519597" algn="l" defTabSz="503920" rtl="0" eaLnBrk="1" latinLnBrk="0" hangingPunct="1">
        <a:defRPr sz="1984" kern="1200">
          <a:solidFill>
            <a:schemeClr val="tx1"/>
          </a:solidFill>
          <a:latin typeface="+mn-lt"/>
          <a:ea typeface="+mn-ea"/>
          <a:cs typeface="+mn-cs"/>
        </a:defRPr>
      </a:lvl6pPr>
      <a:lvl7pPr marL="3023515" algn="l" defTabSz="503920" rtl="0" eaLnBrk="1" latinLnBrk="0" hangingPunct="1">
        <a:defRPr sz="1984" kern="1200">
          <a:solidFill>
            <a:schemeClr val="tx1"/>
          </a:solidFill>
          <a:latin typeface="+mn-lt"/>
          <a:ea typeface="+mn-ea"/>
          <a:cs typeface="+mn-cs"/>
        </a:defRPr>
      </a:lvl7pPr>
      <a:lvl8pPr marL="3527435" algn="l" defTabSz="503920" rtl="0" eaLnBrk="1" latinLnBrk="0" hangingPunct="1">
        <a:defRPr sz="1984" kern="1200">
          <a:solidFill>
            <a:schemeClr val="tx1"/>
          </a:solidFill>
          <a:latin typeface="+mn-lt"/>
          <a:ea typeface="+mn-ea"/>
          <a:cs typeface="+mn-cs"/>
        </a:defRPr>
      </a:lvl8pPr>
      <a:lvl9pPr marL="4031354" algn="l" defTabSz="503920"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503238" y="303213"/>
            <a:ext cx="90741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5123" name="テキスト プレースホルダー 2"/>
          <p:cNvSpPr>
            <a:spLocks noGrp="1"/>
          </p:cNvSpPr>
          <p:nvPr>
            <p:ph type="body" idx="1"/>
          </p:nvPr>
        </p:nvSpPr>
        <p:spPr bwMode="auto">
          <a:xfrm>
            <a:off x="503238" y="1763713"/>
            <a:ext cx="9074150"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503238" y="7007225"/>
            <a:ext cx="2352675" cy="401638"/>
          </a:xfrm>
          <a:prstGeom prst="rect">
            <a:avLst/>
          </a:prstGeom>
        </p:spPr>
        <p:txBody>
          <a:bodyPr vert="horz" lIns="91440" tIns="45720" rIns="91440" bIns="45720" rtlCol="0" anchor="ctr"/>
          <a:lstStyle>
            <a:lvl1pPr algn="l" defTabSz="1007943" eaLnBrk="1" fontAlgn="auto" hangingPunct="1">
              <a:spcBef>
                <a:spcPts val="0"/>
              </a:spcBef>
              <a:spcAft>
                <a:spcPts val="0"/>
              </a:spcAft>
              <a:defRPr kumimoji="1" sz="1323">
                <a:solidFill>
                  <a:prstClr val="black">
                    <a:tint val="75000"/>
                  </a:prstClr>
                </a:solidFill>
                <a:latin typeface="Calibri"/>
              </a:defRPr>
            </a:lvl1pPr>
          </a:lstStyle>
          <a:p>
            <a:pPr>
              <a:defRPr/>
            </a:pPr>
            <a:fld id="{F0E5A953-1171-4E7A-859E-2AABAF6114F5}" type="datetime1">
              <a:rPr lang="ja-JP" altLang="en-US"/>
              <a:pPr>
                <a:defRPr/>
              </a:pPr>
              <a:t>2021/3/1</a:t>
            </a:fld>
            <a:endParaRPr lang="ja-JP" altLang="en-US"/>
          </a:p>
        </p:txBody>
      </p:sp>
      <p:sp>
        <p:nvSpPr>
          <p:cNvPr id="5" name="フッター プレースホルダー 4"/>
          <p:cNvSpPr>
            <a:spLocks noGrp="1"/>
          </p:cNvSpPr>
          <p:nvPr>
            <p:ph type="ftr" sz="quarter" idx="3"/>
          </p:nvPr>
        </p:nvSpPr>
        <p:spPr>
          <a:xfrm>
            <a:off x="3444875" y="7007225"/>
            <a:ext cx="3190875" cy="401638"/>
          </a:xfrm>
          <a:prstGeom prst="rect">
            <a:avLst/>
          </a:prstGeom>
        </p:spPr>
        <p:txBody>
          <a:bodyPr vert="horz" lIns="91440" tIns="45720" rIns="91440" bIns="45720" rtlCol="0" anchor="ctr"/>
          <a:lstStyle>
            <a:lvl1pPr algn="ctr" defTabSz="1007943" eaLnBrk="1" fontAlgn="auto" hangingPunct="1">
              <a:spcBef>
                <a:spcPts val="0"/>
              </a:spcBef>
              <a:spcAft>
                <a:spcPts val="0"/>
              </a:spcAft>
              <a:defRPr kumimoji="1" sz="1323">
                <a:solidFill>
                  <a:prstClr val="black">
                    <a:tint val="75000"/>
                  </a:prstClr>
                </a:solidFill>
                <a:latin typeface="Calibri"/>
              </a:defRPr>
            </a:lvl1pPr>
          </a:lstStyle>
          <a:p>
            <a:pPr>
              <a:defRPr/>
            </a:pPr>
            <a:endParaRPr lang="ja-JP" altLang="en-US"/>
          </a:p>
        </p:txBody>
      </p:sp>
      <p:sp>
        <p:nvSpPr>
          <p:cNvPr id="6" name="スライド番号プレースホルダー 5"/>
          <p:cNvSpPr>
            <a:spLocks noGrp="1"/>
          </p:cNvSpPr>
          <p:nvPr>
            <p:ph type="sldNum" sz="quarter" idx="4"/>
          </p:nvPr>
        </p:nvSpPr>
        <p:spPr>
          <a:xfrm>
            <a:off x="7224713" y="7007225"/>
            <a:ext cx="2352675" cy="401638"/>
          </a:xfrm>
          <a:prstGeom prst="rect">
            <a:avLst/>
          </a:prstGeom>
        </p:spPr>
        <p:txBody>
          <a:bodyPr vert="horz" lIns="91440" tIns="45720" rIns="91440" bIns="45720" rtlCol="0" anchor="ctr"/>
          <a:lstStyle>
            <a:lvl1pPr algn="r" defTabSz="1007943" eaLnBrk="1" fontAlgn="auto" hangingPunct="1">
              <a:spcBef>
                <a:spcPts val="0"/>
              </a:spcBef>
              <a:spcAft>
                <a:spcPts val="0"/>
              </a:spcAft>
              <a:defRPr kumimoji="1" sz="1323">
                <a:solidFill>
                  <a:prstClr val="black">
                    <a:tint val="75000"/>
                  </a:prstClr>
                </a:solidFill>
                <a:latin typeface="Calibri"/>
              </a:defRPr>
            </a:lvl1pPr>
          </a:lstStyle>
          <a:p>
            <a:pPr>
              <a:defRPr/>
            </a:pPr>
            <a:fld id="{12CACCDB-1DF7-4558-9F94-6D9FADDDE26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7072" r:id="rId1"/>
    <p:sldLayoutId id="2147487073" r:id="rId2"/>
    <p:sldLayoutId id="2147487074" r:id="rId3"/>
    <p:sldLayoutId id="2147487075" r:id="rId4"/>
    <p:sldLayoutId id="2147487076" r:id="rId5"/>
    <p:sldLayoutId id="2147487077" r:id="rId6"/>
    <p:sldLayoutId id="2147487078" r:id="rId7"/>
    <p:sldLayoutId id="2147487079" r:id="rId8"/>
    <p:sldLayoutId id="2147487080" r:id="rId9"/>
    <p:sldLayoutId id="2147487081" r:id="rId10"/>
    <p:sldLayoutId id="2147487082" r:id="rId11"/>
  </p:sldLayoutIdLst>
  <p:hf hdr="0" ftr="0" dt="0"/>
  <p:txStyles>
    <p:titleStyle>
      <a:lvl1pPr algn="ctr" defTabSz="1006475" rtl="0" eaLnBrk="0" fontAlgn="base" hangingPunct="0">
        <a:spcBef>
          <a:spcPct val="0"/>
        </a:spcBef>
        <a:spcAft>
          <a:spcPct val="0"/>
        </a:spcAft>
        <a:defRPr kumimoji="1" sz="4800" kern="1200">
          <a:solidFill>
            <a:schemeClr val="tx1"/>
          </a:solidFill>
          <a:latin typeface="+mj-lt"/>
          <a:ea typeface="+mj-ea"/>
          <a:cs typeface="+mj-cs"/>
        </a:defRPr>
      </a:lvl1pPr>
      <a:lvl2pPr algn="ctr" defTabSz="1006475" rtl="0" eaLnBrk="0" fontAlgn="base" hangingPunct="0">
        <a:spcBef>
          <a:spcPct val="0"/>
        </a:spcBef>
        <a:spcAft>
          <a:spcPct val="0"/>
        </a:spcAft>
        <a:defRPr kumimoji="1" sz="4800">
          <a:solidFill>
            <a:schemeClr val="tx1"/>
          </a:solidFill>
          <a:latin typeface="Calibri" panose="020F0502020204030204" pitchFamily="34" charset="0"/>
        </a:defRPr>
      </a:lvl2pPr>
      <a:lvl3pPr algn="ctr" defTabSz="1006475" rtl="0" eaLnBrk="0" fontAlgn="base" hangingPunct="0">
        <a:spcBef>
          <a:spcPct val="0"/>
        </a:spcBef>
        <a:spcAft>
          <a:spcPct val="0"/>
        </a:spcAft>
        <a:defRPr kumimoji="1" sz="4800">
          <a:solidFill>
            <a:schemeClr val="tx1"/>
          </a:solidFill>
          <a:latin typeface="Calibri" panose="020F0502020204030204" pitchFamily="34" charset="0"/>
        </a:defRPr>
      </a:lvl3pPr>
      <a:lvl4pPr algn="ctr" defTabSz="1006475" rtl="0" eaLnBrk="0" fontAlgn="base" hangingPunct="0">
        <a:spcBef>
          <a:spcPct val="0"/>
        </a:spcBef>
        <a:spcAft>
          <a:spcPct val="0"/>
        </a:spcAft>
        <a:defRPr kumimoji="1" sz="4800">
          <a:solidFill>
            <a:schemeClr val="tx1"/>
          </a:solidFill>
          <a:latin typeface="Calibri" panose="020F0502020204030204" pitchFamily="34" charset="0"/>
        </a:defRPr>
      </a:lvl4pPr>
      <a:lvl5pPr algn="ctr" defTabSz="1006475" rtl="0" eaLnBrk="0" fontAlgn="base" hangingPunct="0">
        <a:spcBef>
          <a:spcPct val="0"/>
        </a:spcBef>
        <a:spcAft>
          <a:spcPct val="0"/>
        </a:spcAft>
        <a:defRPr kumimoji="1" sz="4800">
          <a:solidFill>
            <a:schemeClr val="tx1"/>
          </a:solidFill>
          <a:latin typeface="Calibri" panose="020F0502020204030204" pitchFamily="34" charset="0"/>
        </a:defRPr>
      </a:lvl5pPr>
      <a:lvl6pPr marL="457200" algn="ctr" defTabSz="1006475" rtl="0" fontAlgn="base">
        <a:spcBef>
          <a:spcPct val="0"/>
        </a:spcBef>
        <a:spcAft>
          <a:spcPct val="0"/>
        </a:spcAft>
        <a:defRPr kumimoji="1" sz="4800">
          <a:solidFill>
            <a:schemeClr val="tx1"/>
          </a:solidFill>
          <a:latin typeface="Calibri" panose="020F0502020204030204" pitchFamily="34" charset="0"/>
        </a:defRPr>
      </a:lvl6pPr>
      <a:lvl7pPr marL="914400" algn="ctr" defTabSz="1006475" rtl="0" fontAlgn="base">
        <a:spcBef>
          <a:spcPct val="0"/>
        </a:spcBef>
        <a:spcAft>
          <a:spcPct val="0"/>
        </a:spcAft>
        <a:defRPr kumimoji="1" sz="4800">
          <a:solidFill>
            <a:schemeClr val="tx1"/>
          </a:solidFill>
          <a:latin typeface="Calibri" panose="020F0502020204030204" pitchFamily="34" charset="0"/>
        </a:defRPr>
      </a:lvl7pPr>
      <a:lvl8pPr marL="1371600" algn="ctr" defTabSz="1006475" rtl="0" fontAlgn="base">
        <a:spcBef>
          <a:spcPct val="0"/>
        </a:spcBef>
        <a:spcAft>
          <a:spcPct val="0"/>
        </a:spcAft>
        <a:defRPr kumimoji="1" sz="4800">
          <a:solidFill>
            <a:schemeClr val="tx1"/>
          </a:solidFill>
          <a:latin typeface="Calibri" panose="020F0502020204030204" pitchFamily="34" charset="0"/>
        </a:defRPr>
      </a:lvl8pPr>
      <a:lvl9pPr marL="1828800" algn="ctr" defTabSz="1006475" rtl="0" fontAlgn="base">
        <a:spcBef>
          <a:spcPct val="0"/>
        </a:spcBef>
        <a:spcAft>
          <a:spcPct val="0"/>
        </a:spcAft>
        <a:defRPr kumimoji="1" sz="4800">
          <a:solidFill>
            <a:schemeClr val="tx1"/>
          </a:solidFill>
          <a:latin typeface="Calibri" panose="020F0502020204030204" pitchFamily="34" charset="0"/>
        </a:defRPr>
      </a:lvl9pPr>
    </p:titleStyle>
    <p:bodyStyle>
      <a:lvl1pPr marL="377825" indent="-377825" algn="l" defTabSz="1006475" rtl="0" eaLnBrk="0" fontAlgn="base" hangingPunct="0">
        <a:spcBef>
          <a:spcPct val="20000"/>
        </a:spcBef>
        <a:spcAft>
          <a:spcPct val="0"/>
        </a:spcAft>
        <a:buFont typeface="Arial" panose="020B0604020202020204" pitchFamily="34" charset="0"/>
        <a:buChar char="•"/>
        <a:defRPr kumimoji="1" sz="3500" kern="1200">
          <a:solidFill>
            <a:schemeClr val="tx1"/>
          </a:solidFill>
          <a:latin typeface="+mn-lt"/>
          <a:ea typeface="+mn-ea"/>
          <a:cs typeface="+mn-cs"/>
        </a:defRPr>
      </a:lvl1pPr>
      <a:lvl2pPr marL="817563" indent="-314325" algn="l" defTabSz="1006475" rtl="0" eaLnBrk="0" fontAlgn="base" hangingPunct="0">
        <a:spcBef>
          <a:spcPct val="20000"/>
        </a:spcBef>
        <a:spcAft>
          <a:spcPct val="0"/>
        </a:spcAft>
        <a:buFont typeface="Arial" panose="020B0604020202020204" pitchFamily="34" charset="0"/>
        <a:buChar char="–"/>
        <a:defRPr kumimoji="1" sz="3000" kern="1200">
          <a:solidFill>
            <a:schemeClr val="tx1"/>
          </a:solidFill>
          <a:latin typeface="+mn-lt"/>
          <a:ea typeface="+mn-ea"/>
          <a:cs typeface="+mn-cs"/>
        </a:defRPr>
      </a:lvl2pPr>
      <a:lvl3pPr marL="1258888" indent="-250825" algn="l" defTabSz="1006475" rtl="0" eaLnBrk="0" fontAlgn="base" hangingPunct="0">
        <a:spcBef>
          <a:spcPct val="20000"/>
        </a:spcBef>
        <a:spcAft>
          <a:spcPct val="0"/>
        </a:spcAft>
        <a:buFont typeface="Arial" panose="020B0604020202020204" pitchFamily="34" charset="0"/>
        <a:buChar char="•"/>
        <a:defRPr kumimoji="1" sz="2600" kern="1200">
          <a:solidFill>
            <a:schemeClr val="tx1"/>
          </a:solidFill>
          <a:latin typeface="+mn-lt"/>
          <a:ea typeface="+mn-ea"/>
          <a:cs typeface="+mn-cs"/>
        </a:defRPr>
      </a:lvl3pPr>
      <a:lvl4pPr marL="1763713" indent="-250825" algn="l" defTabSz="1006475" rtl="0" eaLnBrk="0" fontAlgn="base" hangingPunct="0">
        <a:spcBef>
          <a:spcPct val="20000"/>
        </a:spcBef>
        <a:spcAft>
          <a:spcPct val="0"/>
        </a:spcAft>
        <a:buFont typeface="Arial" panose="020B0604020202020204" pitchFamily="34" charset="0"/>
        <a:buChar char="–"/>
        <a:defRPr kumimoji="1" sz="2200" kern="1200">
          <a:solidFill>
            <a:schemeClr val="tx1"/>
          </a:solidFill>
          <a:latin typeface="+mn-lt"/>
          <a:ea typeface="+mn-ea"/>
          <a:cs typeface="+mn-cs"/>
        </a:defRPr>
      </a:lvl4pPr>
      <a:lvl5pPr marL="2266950" indent="-250825" algn="l" defTabSz="1006475" rtl="0" eaLnBrk="0" fontAlgn="base" hangingPunct="0">
        <a:spcBef>
          <a:spcPct val="20000"/>
        </a:spcBef>
        <a:spcAft>
          <a:spcPct val="0"/>
        </a:spcAft>
        <a:buFont typeface="Arial" panose="020B0604020202020204" pitchFamily="34" charset="0"/>
        <a:buChar char="»"/>
        <a:defRPr kumimoji="1" sz="2200" kern="1200">
          <a:solidFill>
            <a:schemeClr val="tx1"/>
          </a:solidFill>
          <a:latin typeface="+mn-lt"/>
          <a:ea typeface="+mn-ea"/>
          <a:cs typeface="+mn-cs"/>
        </a:defRPr>
      </a:lvl5pPr>
      <a:lvl6pPr marL="2771844"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タイトル プレースホルダー 1"/>
          <p:cNvSpPr>
            <a:spLocks noGrp="1"/>
          </p:cNvSpPr>
          <p:nvPr>
            <p:ph type="title"/>
          </p:nvPr>
        </p:nvSpPr>
        <p:spPr bwMode="auto">
          <a:xfrm>
            <a:off x="503238" y="303213"/>
            <a:ext cx="90741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6147" name="テキスト プレースホルダー 2"/>
          <p:cNvSpPr>
            <a:spLocks noGrp="1"/>
          </p:cNvSpPr>
          <p:nvPr>
            <p:ph type="body" idx="1"/>
          </p:nvPr>
        </p:nvSpPr>
        <p:spPr bwMode="auto">
          <a:xfrm>
            <a:off x="503238" y="1763713"/>
            <a:ext cx="9074150"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503238" y="7007225"/>
            <a:ext cx="2352675" cy="401638"/>
          </a:xfrm>
          <a:prstGeom prst="rect">
            <a:avLst/>
          </a:prstGeom>
        </p:spPr>
        <p:txBody>
          <a:bodyPr vert="horz" lIns="91440" tIns="45720" rIns="91440" bIns="45720" rtlCol="0" anchor="ctr"/>
          <a:lstStyle>
            <a:lvl1pPr algn="l" defTabSz="1007943" eaLnBrk="1" fontAlgn="auto" hangingPunct="1">
              <a:spcBef>
                <a:spcPts val="0"/>
              </a:spcBef>
              <a:spcAft>
                <a:spcPts val="0"/>
              </a:spcAft>
              <a:defRPr kumimoji="1" sz="1323">
                <a:solidFill>
                  <a:prstClr val="black">
                    <a:tint val="75000"/>
                  </a:prstClr>
                </a:solidFill>
                <a:latin typeface="Calibri"/>
              </a:defRPr>
            </a:lvl1pPr>
          </a:lstStyle>
          <a:p>
            <a:pPr>
              <a:defRPr/>
            </a:pPr>
            <a:fld id="{A976A1DF-A987-445B-B48E-E2A7B119FF6A}" type="datetime1">
              <a:rPr lang="ja-JP" altLang="en-US"/>
              <a:pPr>
                <a:defRPr/>
              </a:pPr>
              <a:t>2021/3/1</a:t>
            </a:fld>
            <a:endParaRPr lang="ja-JP" altLang="en-US"/>
          </a:p>
        </p:txBody>
      </p:sp>
      <p:sp>
        <p:nvSpPr>
          <p:cNvPr id="5" name="フッター プレースホルダー 4"/>
          <p:cNvSpPr>
            <a:spLocks noGrp="1"/>
          </p:cNvSpPr>
          <p:nvPr>
            <p:ph type="ftr" sz="quarter" idx="3"/>
          </p:nvPr>
        </p:nvSpPr>
        <p:spPr>
          <a:xfrm>
            <a:off x="3444875" y="7007225"/>
            <a:ext cx="3190875" cy="401638"/>
          </a:xfrm>
          <a:prstGeom prst="rect">
            <a:avLst/>
          </a:prstGeom>
        </p:spPr>
        <p:txBody>
          <a:bodyPr vert="horz" lIns="91440" tIns="45720" rIns="91440" bIns="45720" rtlCol="0" anchor="ctr"/>
          <a:lstStyle>
            <a:lvl1pPr algn="ctr" defTabSz="1007943" eaLnBrk="1" fontAlgn="auto" hangingPunct="1">
              <a:spcBef>
                <a:spcPts val="0"/>
              </a:spcBef>
              <a:spcAft>
                <a:spcPts val="0"/>
              </a:spcAft>
              <a:defRPr kumimoji="1" sz="1323">
                <a:solidFill>
                  <a:prstClr val="black">
                    <a:tint val="75000"/>
                  </a:prstClr>
                </a:solidFill>
                <a:latin typeface="Calibri"/>
              </a:defRPr>
            </a:lvl1pPr>
          </a:lstStyle>
          <a:p>
            <a:pPr>
              <a:defRPr/>
            </a:pPr>
            <a:endParaRPr lang="ja-JP" altLang="en-US"/>
          </a:p>
        </p:txBody>
      </p:sp>
      <p:sp>
        <p:nvSpPr>
          <p:cNvPr id="6" name="スライド番号プレースホルダー 5"/>
          <p:cNvSpPr>
            <a:spLocks noGrp="1"/>
          </p:cNvSpPr>
          <p:nvPr>
            <p:ph type="sldNum" sz="quarter" idx="4"/>
          </p:nvPr>
        </p:nvSpPr>
        <p:spPr>
          <a:xfrm>
            <a:off x="7224713" y="7007225"/>
            <a:ext cx="2352675" cy="401638"/>
          </a:xfrm>
          <a:prstGeom prst="rect">
            <a:avLst/>
          </a:prstGeom>
        </p:spPr>
        <p:txBody>
          <a:bodyPr vert="horz" lIns="91440" tIns="45720" rIns="91440" bIns="45720" rtlCol="0" anchor="ctr"/>
          <a:lstStyle>
            <a:lvl1pPr algn="r" defTabSz="1007943" eaLnBrk="1" fontAlgn="auto" hangingPunct="1">
              <a:spcBef>
                <a:spcPts val="0"/>
              </a:spcBef>
              <a:spcAft>
                <a:spcPts val="0"/>
              </a:spcAft>
              <a:defRPr kumimoji="1" sz="1323">
                <a:solidFill>
                  <a:prstClr val="black">
                    <a:tint val="75000"/>
                  </a:prstClr>
                </a:solidFill>
                <a:latin typeface="Calibri"/>
              </a:defRPr>
            </a:lvl1pPr>
          </a:lstStyle>
          <a:p>
            <a:pPr>
              <a:defRPr/>
            </a:pPr>
            <a:fld id="{3FF7A18A-4B4C-4660-A1B3-339AF02E596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7083" r:id="rId1"/>
    <p:sldLayoutId id="2147487084" r:id="rId2"/>
    <p:sldLayoutId id="2147487085" r:id="rId3"/>
    <p:sldLayoutId id="2147487086" r:id="rId4"/>
    <p:sldLayoutId id="2147487087" r:id="rId5"/>
    <p:sldLayoutId id="2147487088" r:id="rId6"/>
    <p:sldLayoutId id="2147487089" r:id="rId7"/>
    <p:sldLayoutId id="2147487090" r:id="rId8"/>
    <p:sldLayoutId id="2147487091" r:id="rId9"/>
    <p:sldLayoutId id="2147487092" r:id="rId10"/>
    <p:sldLayoutId id="2147487093" r:id="rId11"/>
  </p:sldLayoutIdLst>
  <p:hf hdr="0" ftr="0" dt="0"/>
  <p:txStyles>
    <p:titleStyle>
      <a:lvl1pPr algn="ctr" defTabSz="1006475" rtl="0" eaLnBrk="0" fontAlgn="base" hangingPunct="0">
        <a:spcBef>
          <a:spcPct val="0"/>
        </a:spcBef>
        <a:spcAft>
          <a:spcPct val="0"/>
        </a:spcAft>
        <a:defRPr kumimoji="1" sz="4800" kern="1200">
          <a:solidFill>
            <a:schemeClr val="tx1"/>
          </a:solidFill>
          <a:latin typeface="+mj-lt"/>
          <a:ea typeface="+mj-ea"/>
          <a:cs typeface="+mj-cs"/>
        </a:defRPr>
      </a:lvl1pPr>
      <a:lvl2pPr algn="ctr" defTabSz="1006475" rtl="0" eaLnBrk="0" fontAlgn="base" hangingPunct="0">
        <a:spcBef>
          <a:spcPct val="0"/>
        </a:spcBef>
        <a:spcAft>
          <a:spcPct val="0"/>
        </a:spcAft>
        <a:defRPr kumimoji="1" sz="4800">
          <a:solidFill>
            <a:schemeClr val="tx1"/>
          </a:solidFill>
          <a:latin typeface="Calibri" panose="020F0502020204030204" pitchFamily="34" charset="0"/>
        </a:defRPr>
      </a:lvl2pPr>
      <a:lvl3pPr algn="ctr" defTabSz="1006475" rtl="0" eaLnBrk="0" fontAlgn="base" hangingPunct="0">
        <a:spcBef>
          <a:spcPct val="0"/>
        </a:spcBef>
        <a:spcAft>
          <a:spcPct val="0"/>
        </a:spcAft>
        <a:defRPr kumimoji="1" sz="4800">
          <a:solidFill>
            <a:schemeClr val="tx1"/>
          </a:solidFill>
          <a:latin typeface="Calibri" panose="020F0502020204030204" pitchFamily="34" charset="0"/>
        </a:defRPr>
      </a:lvl3pPr>
      <a:lvl4pPr algn="ctr" defTabSz="1006475" rtl="0" eaLnBrk="0" fontAlgn="base" hangingPunct="0">
        <a:spcBef>
          <a:spcPct val="0"/>
        </a:spcBef>
        <a:spcAft>
          <a:spcPct val="0"/>
        </a:spcAft>
        <a:defRPr kumimoji="1" sz="4800">
          <a:solidFill>
            <a:schemeClr val="tx1"/>
          </a:solidFill>
          <a:latin typeface="Calibri" panose="020F0502020204030204" pitchFamily="34" charset="0"/>
        </a:defRPr>
      </a:lvl4pPr>
      <a:lvl5pPr algn="ctr" defTabSz="1006475" rtl="0" eaLnBrk="0" fontAlgn="base" hangingPunct="0">
        <a:spcBef>
          <a:spcPct val="0"/>
        </a:spcBef>
        <a:spcAft>
          <a:spcPct val="0"/>
        </a:spcAft>
        <a:defRPr kumimoji="1" sz="4800">
          <a:solidFill>
            <a:schemeClr val="tx1"/>
          </a:solidFill>
          <a:latin typeface="Calibri" panose="020F0502020204030204" pitchFamily="34" charset="0"/>
        </a:defRPr>
      </a:lvl5pPr>
      <a:lvl6pPr marL="457200" algn="ctr" defTabSz="1006475" rtl="0" fontAlgn="base">
        <a:spcBef>
          <a:spcPct val="0"/>
        </a:spcBef>
        <a:spcAft>
          <a:spcPct val="0"/>
        </a:spcAft>
        <a:defRPr kumimoji="1" sz="4800">
          <a:solidFill>
            <a:schemeClr val="tx1"/>
          </a:solidFill>
          <a:latin typeface="Calibri" panose="020F0502020204030204" pitchFamily="34" charset="0"/>
        </a:defRPr>
      </a:lvl6pPr>
      <a:lvl7pPr marL="914400" algn="ctr" defTabSz="1006475" rtl="0" fontAlgn="base">
        <a:spcBef>
          <a:spcPct val="0"/>
        </a:spcBef>
        <a:spcAft>
          <a:spcPct val="0"/>
        </a:spcAft>
        <a:defRPr kumimoji="1" sz="4800">
          <a:solidFill>
            <a:schemeClr val="tx1"/>
          </a:solidFill>
          <a:latin typeface="Calibri" panose="020F0502020204030204" pitchFamily="34" charset="0"/>
        </a:defRPr>
      </a:lvl7pPr>
      <a:lvl8pPr marL="1371600" algn="ctr" defTabSz="1006475" rtl="0" fontAlgn="base">
        <a:spcBef>
          <a:spcPct val="0"/>
        </a:spcBef>
        <a:spcAft>
          <a:spcPct val="0"/>
        </a:spcAft>
        <a:defRPr kumimoji="1" sz="4800">
          <a:solidFill>
            <a:schemeClr val="tx1"/>
          </a:solidFill>
          <a:latin typeface="Calibri" panose="020F0502020204030204" pitchFamily="34" charset="0"/>
        </a:defRPr>
      </a:lvl8pPr>
      <a:lvl9pPr marL="1828800" algn="ctr" defTabSz="1006475" rtl="0" fontAlgn="base">
        <a:spcBef>
          <a:spcPct val="0"/>
        </a:spcBef>
        <a:spcAft>
          <a:spcPct val="0"/>
        </a:spcAft>
        <a:defRPr kumimoji="1" sz="4800">
          <a:solidFill>
            <a:schemeClr val="tx1"/>
          </a:solidFill>
          <a:latin typeface="Calibri" panose="020F0502020204030204" pitchFamily="34" charset="0"/>
        </a:defRPr>
      </a:lvl9pPr>
    </p:titleStyle>
    <p:bodyStyle>
      <a:lvl1pPr marL="377825" indent="-377825" algn="l" defTabSz="1006475" rtl="0" eaLnBrk="0" fontAlgn="base" hangingPunct="0">
        <a:spcBef>
          <a:spcPct val="20000"/>
        </a:spcBef>
        <a:spcAft>
          <a:spcPct val="0"/>
        </a:spcAft>
        <a:buFont typeface="Arial" panose="020B0604020202020204" pitchFamily="34" charset="0"/>
        <a:buChar char="•"/>
        <a:defRPr kumimoji="1" sz="3500" kern="1200">
          <a:solidFill>
            <a:schemeClr val="tx1"/>
          </a:solidFill>
          <a:latin typeface="+mn-lt"/>
          <a:ea typeface="+mn-ea"/>
          <a:cs typeface="+mn-cs"/>
        </a:defRPr>
      </a:lvl1pPr>
      <a:lvl2pPr marL="817563" indent="-314325" algn="l" defTabSz="1006475" rtl="0" eaLnBrk="0" fontAlgn="base" hangingPunct="0">
        <a:spcBef>
          <a:spcPct val="20000"/>
        </a:spcBef>
        <a:spcAft>
          <a:spcPct val="0"/>
        </a:spcAft>
        <a:buFont typeface="Arial" panose="020B0604020202020204" pitchFamily="34" charset="0"/>
        <a:buChar char="–"/>
        <a:defRPr kumimoji="1" sz="3000" kern="1200">
          <a:solidFill>
            <a:schemeClr val="tx1"/>
          </a:solidFill>
          <a:latin typeface="+mn-lt"/>
          <a:ea typeface="+mn-ea"/>
          <a:cs typeface="+mn-cs"/>
        </a:defRPr>
      </a:lvl2pPr>
      <a:lvl3pPr marL="1258888" indent="-250825" algn="l" defTabSz="1006475" rtl="0" eaLnBrk="0" fontAlgn="base" hangingPunct="0">
        <a:spcBef>
          <a:spcPct val="20000"/>
        </a:spcBef>
        <a:spcAft>
          <a:spcPct val="0"/>
        </a:spcAft>
        <a:buFont typeface="Arial" panose="020B0604020202020204" pitchFamily="34" charset="0"/>
        <a:buChar char="•"/>
        <a:defRPr kumimoji="1" sz="2600" kern="1200">
          <a:solidFill>
            <a:schemeClr val="tx1"/>
          </a:solidFill>
          <a:latin typeface="+mn-lt"/>
          <a:ea typeface="+mn-ea"/>
          <a:cs typeface="+mn-cs"/>
        </a:defRPr>
      </a:lvl3pPr>
      <a:lvl4pPr marL="1763713" indent="-250825" algn="l" defTabSz="1006475" rtl="0" eaLnBrk="0" fontAlgn="base" hangingPunct="0">
        <a:spcBef>
          <a:spcPct val="20000"/>
        </a:spcBef>
        <a:spcAft>
          <a:spcPct val="0"/>
        </a:spcAft>
        <a:buFont typeface="Arial" panose="020B0604020202020204" pitchFamily="34" charset="0"/>
        <a:buChar char="–"/>
        <a:defRPr kumimoji="1" sz="2200" kern="1200">
          <a:solidFill>
            <a:schemeClr val="tx1"/>
          </a:solidFill>
          <a:latin typeface="+mn-lt"/>
          <a:ea typeface="+mn-ea"/>
          <a:cs typeface="+mn-cs"/>
        </a:defRPr>
      </a:lvl4pPr>
      <a:lvl5pPr marL="2266950" indent="-250825" algn="l" defTabSz="1006475" rtl="0" eaLnBrk="0" fontAlgn="base" hangingPunct="0">
        <a:spcBef>
          <a:spcPct val="20000"/>
        </a:spcBef>
        <a:spcAft>
          <a:spcPct val="0"/>
        </a:spcAft>
        <a:buFont typeface="Arial" panose="020B0604020202020204" pitchFamily="34" charset="0"/>
        <a:buChar char="»"/>
        <a:defRPr kumimoji="1" sz="2200" kern="1200">
          <a:solidFill>
            <a:schemeClr val="tx1"/>
          </a:solidFill>
          <a:latin typeface="+mn-lt"/>
          <a:ea typeface="+mn-ea"/>
          <a:cs typeface="+mn-cs"/>
        </a:defRPr>
      </a:lvl5pPr>
      <a:lvl6pPr marL="2771844"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pic>
        <p:nvPicPr>
          <p:cNvPr id="7170" name="Picture 6" descr="Interior-Overlay.png"/>
          <p:cNvPicPr>
            <a:picLocks noChangeAspect="1"/>
          </p:cNvPicPr>
          <p:nvPr/>
        </p:nvPicPr>
        <p:blipFill>
          <a:blip r:embed="rId16">
            <a:lum bright="-10000"/>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p:cNvSpPr>
          <p:nvPr>
            <p:ph type="title"/>
          </p:nvPr>
        </p:nvSpPr>
        <p:spPr bwMode="auto">
          <a:xfrm>
            <a:off x="608013" y="481013"/>
            <a:ext cx="88646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altLang="en-US" smtClean="0"/>
              <a:t>Click to edit Master title style</a:t>
            </a:r>
          </a:p>
        </p:txBody>
      </p:sp>
      <p:sp>
        <p:nvSpPr>
          <p:cNvPr id="7172" name="Text Placeholder 2"/>
          <p:cNvSpPr>
            <a:spLocks noGrp="1"/>
          </p:cNvSpPr>
          <p:nvPr>
            <p:ph type="body" idx="1"/>
          </p:nvPr>
        </p:nvSpPr>
        <p:spPr bwMode="auto">
          <a:xfrm>
            <a:off x="923925" y="2246313"/>
            <a:ext cx="82327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8013" y="6777038"/>
            <a:ext cx="2351087" cy="403225"/>
          </a:xfrm>
          <a:prstGeom prst="rect">
            <a:avLst/>
          </a:prstGeom>
        </p:spPr>
        <p:txBody>
          <a:bodyPr vert="horz" wrap="square" lIns="91430" tIns="45715" rIns="91430" bIns="45715" numCol="1" anchor="ctr" anchorCtr="0" compatLnSpc="1">
            <a:prstTxWarp prst="textNoShape">
              <a:avLst/>
            </a:prstTxWarp>
          </a:bodyPr>
          <a:lstStyle>
            <a:lvl1pPr defTabSz="1007943">
              <a:defRPr sz="1543">
                <a:solidFill>
                  <a:srgbClr val="7F7F7F"/>
                </a:solidFill>
                <a:latin typeface="Rage Italic" pitchFamily="66" charset="0"/>
                <a:ea typeface="ＭＳ Ｐゴシック" pitchFamily="34" charset="-128"/>
              </a:defRPr>
            </a:lvl1pPr>
          </a:lstStyle>
          <a:p>
            <a:pPr>
              <a:defRPr/>
            </a:pPr>
            <a:endParaRPr lang="en-US" altLang="en-US"/>
          </a:p>
        </p:txBody>
      </p:sp>
      <p:sp>
        <p:nvSpPr>
          <p:cNvPr id="5" name="Footer Placeholder 4"/>
          <p:cNvSpPr>
            <a:spLocks noGrp="1"/>
          </p:cNvSpPr>
          <p:nvPr>
            <p:ph type="ftr" sz="quarter" idx="3"/>
          </p:nvPr>
        </p:nvSpPr>
        <p:spPr>
          <a:xfrm>
            <a:off x="3444875" y="6777038"/>
            <a:ext cx="3190875" cy="403225"/>
          </a:xfrm>
          <a:prstGeom prst="rect">
            <a:avLst/>
          </a:prstGeom>
        </p:spPr>
        <p:txBody>
          <a:bodyPr vert="horz" wrap="square" lIns="91430" tIns="45715" rIns="91430" bIns="45715" numCol="1" anchor="ctr" anchorCtr="0" compatLnSpc="1">
            <a:prstTxWarp prst="textNoShape">
              <a:avLst/>
            </a:prstTxWarp>
          </a:bodyPr>
          <a:lstStyle>
            <a:lvl1pPr algn="ctr" defTabSz="1007943">
              <a:defRPr sz="1543">
                <a:solidFill>
                  <a:srgbClr val="7F7F7F"/>
                </a:solidFill>
                <a:latin typeface="Rage Italic" pitchFamily="66" charset="0"/>
                <a:ea typeface="ＭＳ Ｐゴシック" pitchFamily="34" charset="-128"/>
              </a:defRPr>
            </a:lvl1pPr>
          </a:lstStyle>
          <a:p>
            <a:pPr>
              <a:defRPr/>
            </a:pPr>
            <a:endParaRPr lang="en-US" altLang="en-US"/>
          </a:p>
        </p:txBody>
      </p:sp>
      <p:sp>
        <p:nvSpPr>
          <p:cNvPr id="6" name="Slide Number Placeholder 5"/>
          <p:cNvSpPr>
            <a:spLocks noGrp="1"/>
          </p:cNvSpPr>
          <p:nvPr>
            <p:ph type="sldNum" sz="quarter" idx="4"/>
          </p:nvPr>
        </p:nvSpPr>
        <p:spPr>
          <a:xfrm>
            <a:off x="7121525" y="6777038"/>
            <a:ext cx="2351088" cy="403225"/>
          </a:xfrm>
          <a:prstGeom prst="rect">
            <a:avLst/>
          </a:prstGeom>
        </p:spPr>
        <p:txBody>
          <a:bodyPr vert="horz" wrap="square" lIns="91430" tIns="45715" rIns="91430" bIns="45715" numCol="1" anchor="ctr" anchorCtr="0" compatLnSpc="1">
            <a:prstTxWarp prst="textNoShape">
              <a:avLst/>
            </a:prstTxWarp>
          </a:bodyPr>
          <a:lstStyle>
            <a:lvl1pPr algn="r" defTabSz="1007943">
              <a:defRPr sz="1543">
                <a:solidFill>
                  <a:srgbClr val="7F7F7F"/>
                </a:solidFill>
                <a:latin typeface="Rage Italic" pitchFamily="66" charset="0"/>
                <a:ea typeface="ＭＳ Ｐゴシック" pitchFamily="34" charset="-128"/>
              </a:defRPr>
            </a:lvl1pPr>
          </a:lstStyle>
          <a:p>
            <a:pPr>
              <a:defRPr/>
            </a:pPr>
            <a:fld id="{609669A4-183F-4807-AD33-949129D3C3B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7094" r:id="rId1"/>
    <p:sldLayoutId id="2147487095" r:id="rId2"/>
    <p:sldLayoutId id="2147487096" r:id="rId3"/>
    <p:sldLayoutId id="2147487097" r:id="rId4"/>
    <p:sldLayoutId id="2147487098" r:id="rId5"/>
    <p:sldLayoutId id="2147487099" r:id="rId6"/>
    <p:sldLayoutId id="2147487100" r:id="rId7"/>
    <p:sldLayoutId id="2147487101" r:id="rId8"/>
    <p:sldLayoutId id="2147487102" r:id="rId9"/>
    <p:sldLayoutId id="2147487103" r:id="rId10"/>
    <p:sldLayoutId id="2147487104" r:id="rId11"/>
    <p:sldLayoutId id="2147487105" r:id="rId12"/>
    <p:sldLayoutId id="2147487106" r:id="rId13"/>
  </p:sldLayoutIdLst>
  <p:hf hdr="0" ftr="0" dt="0"/>
  <p:txStyles>
    <p:titleStyle>
      <a:lvl1pPr algn="ctr" defTabSz="503238" rtl="0" eaLnBrk="0" fontAlgn="base" hangingPunct="0">
        <a:spcBef>
          <a:spcPct val="0"/>
        </a:spcBef>
        <a:spcAft>
          <a:spcPct val="0"/>
        </a:spcAft>
        <a:defRPr sz="5200" kern="1200">
          <a:solidFill>
            <a:srgbClr val="262626"/>
          </a:solidFill>
          <a:latin typeface="ＭＳ 明朝" panose="02020609040205080304" pitchFamily="17" charset="-128"/>
          <a:ea typeface="ＭＳ Ｐゴシック" charset="0"/>
          <a:cs typeface="+mj-cs"/>
        </a:defRPr>
      </a:lvl1pPr>
      <a:lvl2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charset="0"/>
        </a:defRPr>
      </a:lvl2pPr>
      <a:lvl3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charset="0"/>
        </a:defRPr>
      </a:lvl3pPr>
      <a:lvl4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charset="0"/>
        </a:defRPr>
      </a:lvl4pPr>
      <a:lvl5pPr algn="ctr" defTabSz="503238" rtl="0" eaLnBrk="0" fontAlgn="base" hangingPunct="0">
        <a:spcBef>
          <a:spcPct val="0"/>
        </a:spcBef>
        <a:spcAft>
          <a:spcPct val="0"/>
        </a:spcAft>
        <a:defRPr sz="5200">
          <a:solidFill>
            <a:srgbClr val="262626"/>
          </a:solidFill>
          <a:latin typeface="ＭＳ 明朝" panose="02020609040205080304" pitchFamily="17" charset="-128"/>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0825" indent="-250825" algn="l" defTabSz="503238" rtl="0" eaLnBrk="0" fontAlgn="base" hangingPunct="0">
        <a:spcBef>
          <a:spcPct val="20000"/>
        </a:spcBef>
        <a:spcAft>
          <a:spcPct val="0"/>
        </a:spcAft>
        <a:buClr>
          <a:schemeClr val="accent1"/>
        </a:buClr>
        <a:buSzPct val="95000"/>
        <a:buFont typeface="Rage Italic" pitchFamily="66" charset="0"/>
        <a:buChar char="0"/>
        <a:defRPr sz="2600" kern="1200">
          <a:solidFill>
            <a:srgbClr val="404040"/>
          </a:solidFill>
          <a:latin typeface="ＭＳ 明朝" panose="02020609040205080304" pitchFamily="17" charset="-128"/>
          <a:ea typeface="ＭＳ Ｐゴシック" charset="0"/>
          <a:cs typeface="+mn-cs"/>
        </a:defRPr>
      </a:lvl1pPr>
      <a:lvl2pPr marL="612775" indent="-250825" algn="l" defTabSz="503238"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ＭＳ Ｐゴシック" charset="0"/>
          <a:cs typeface="+mn-cs"/>
        </a:defRPr>
      </a:lvl2pPr>
      <a:lvl3pPr marL="904875" indent="-200025" algn="l" defTabSz="503238"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ＭＳ Ｐゴシック" charset="0"/>
          <a:cs typeface="+mn-cs"/>
        </a:defRPr>
      </a:lvl3pPr>
      <a:lvl4pPr marL="1208088" indent="-200025" algn="l" defTabSz="503238" rtl="0" eaLnBrk="0" fontAlgn="base" hangingPunct="0">
        <a:spcBef>
          <a:spcPct val="20000"/>
        </a:spcBef>
        <a:spcAft>
          <a:spcPct val="0"/>
        </a:spcAft>
        <a:buClr>
          <a:schemeClr val="accent1"/>
        </a:buClr>
        <a:buSzPct val="95000"/>
        <a:buFont typeface="Rage Italic" pitchFamily="66" charset="0"/>
        <a:buChar char="0"/>
        <a:defRPr sz="1700" kern="1200">
          <a:solidFill>
            <a:srgbClr val="404040"/>
          </a:solidFill>
          <a:latin typeface="ＭＳ 明朝" panose="02020609040205080304" pitchFamily="17" charset="-128"/>
          <a:ea typeface="ＭＳ Ｐゴシック" charset="0"/>
          <a:cs typeface="+mn-cs"/>
        </a:defRPr>
      </a:lvl4pPr>
      <a:lvl5pPr marL="1560513" indent="-200025" algn="l" defTabSz="503238" rtl="0" eaLnBrk="0" fontAlgn="base" hangingPunct="0">
        <a:spcBef>
          <a:spcPct val="20000"/>
        </a:spcBef>
        <a:spcAft>
          <a:spcPct val="0"/>
        </a:spcAft>
        <a:buClr>
          <a:schemeClr val="accent1"/>
        </a:buClr>
        <a:buSzPct val="95000"/>
        <a:buFont typeface="Rage Italic" pitchFamily="66" charset="0"/>
        <a:buChar char="0"/>
        <a:defRPr sz="1500" kern="1200">
          <a:solidFill>
            <a:srgbClr val="404040"/>
          </a:solidFill>
          <a:latin typeface="ＭＳ 明朝" panose="02020609040205080304" pitchFamily="17" charset="-128"/>
          <a:ea typeface="ＭＳ Ｐゴシック" charset="0"/>
          <a:cs typeface="+mn-cs"/>
        </a:defRPr>
      </a:lvl5pPr>
      <a:lvl6pPr marL="1814110"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6pPr>
      <a:lvl7pPr marL="2116461"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7pPr>
      <a:lvl8pPr marL="2418812"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8pPr>
      <a:lvl9pPr marL="2721164" indent="-201568" algn="l" defTabSz="503920" rtl="0" eaLnBrk="1" latinLnBrk="0" hangingPunct="1">
        <a:spcBef>
          <a:spcPct val="20000"/>
        </a:spcBef>
        <a:buClr>
          <a:schemeClr val="accent1"/>
        </a:buClr>
        <a:buSzPct val="95000"/>
        <a:buFont typeface="Rage Italic" pitchFamily="66" charset="0"/>
        <a:buChar char="0"/>
        <a:defRPr sz="1543" kern="1200">
          <a:solidFill>
            <a:schemeClr val="tx1">
              <a:lumMod val="75000"/>
              <a:lumOff val="25000"/>
            </a:schemeClr>
          </a:solidFill>
          <a:latin typeface="+mn-lt"/>
          <a:ea typeface="+mn-ea"/>
          <a:cs typeface="+mn-cs"/>
        </a:defRPr>
      </a:lvl9pPr>
    </p:bodyStyle>
    <p:otherStyle>
      <a:defPPr>
        <a:defRPr lang="en-US"/>
      </a:defPPr>
      <a:lvl1pPr marL="0" algn="l" defTabSz="503920" rtl="0" eaLnBrk="1" latinLnBrk="0" hangingPunct="1">
        <a:defRPr sz="1984" kern="1200">
          <a:solidFill>
            <a:schemeClr val="tx1"/>
          </a:solidFill>
          <a:latin typeface="+mn-lt"/>
          <a:ea typeface="+mn-ea"/>
          <a:cs typeface="+mn-cs"/>
        </a:defRPr>
      </a:lvl1pPr>
      <a:lvl2pPr marL="503920" algn="l" defTabSz="503920" rtl="0" eaLnBrk="1" latinLnBrk="0" hangingPunct="1">
        <a:defRPr sz="1984" kern="1200">
          <a:solidFill>
            <a:schemeClr val="tx1"/>
          </a:solidFill>
          <a:latin typeface="+mn-lt"/>
          <a:ea typeface="+mn-ea"/>
          <a:cs typeface="+mn-cs"/>
        </a:defRPr>
      </a:lvl2pPr>
      <a:lvl3pPr marL="1007838" algn="l" defTabSz="503920" rtl="0" eaLnBrk="1" latinLnBrk="0" hangingPunct="1">
        <a:defRPr sz="1984" kern="1200">
          <a:solidFill>
            <a:schemeClr val="tx1"/>
          </a:solidFill>
          <a:latin typeface="+mn-lt"/>
          <a:ea typeface="+mn-ea"/>
          <a:cs typeface="+mn-cs"/>
        </a:defRPr>
      </a:lvl3pPr>
      <a:lvl4pPr marL="1511758" algn="l" defTabSz="503920" rtl="0" eaLnBrk="1" latinLnBrk="0" hangingPunct="1">
        <a:defRPr sz="1984" kern="1200">
          <a:solidFill>
            <a:schemeClr val="tx1"/>
          </a:solidFill>
          <a:latin typeface="+mn-lt"/>
          <a:ea typeface="+mn-ea"/>
          <a:cs typeface="+mn-cs"/>
        </a:defRPr>
      </a:lvl4pPr>
      <a:lvl5pPr marL="2015677" algn="l" defTabSz="503920" rtl="0" eaLnBrk="1" latinLnBrk="0" hangingPunct="1">
        <a:defRPr sz="1984" kern="1200">
          <a:solidFill>
            <a:schemeClr val="tx1"/>
          </a:solidFill>
          <a:latin typeface="+mn-lt"/>
          <a:ea typeface="+mn-ea"/>
          <a:cs typeface="+mn-cs"/>
        </a:defRPr>
      </a:lvl5pPr>
      <a:lvl6pPr marL="2519597" algn="l" defTabSz="503920" rtl="0" eaLnBrk="1" latinLnBrk="0" hangingPunct="1">
        <a:defRPr sz="1984" kern="1200">
          <a:solidFill>
            <a:schemeClr val="tx1"/>
          </a:solidFill>
          <a:latin typeface="+mn-lt"/>
          <a:ea typeface="+mn-ea"/>
          <a:cs typeface="+mn-cs"/>
        </a:defRPr>
      </a:lvl6pPr>
      <a:lvl7pPr marL="3023515" algn="l" defTabSz="503920" rtl="0" eaLnBrk="1" latinLnBrk="0" hangingPunct="1">
        <a:defRPr sz="1984" kern="1200">
          <a:solidFill>
            <a:schemeClr val="tx1"/>
          </a:solidFill>
          <a:latin typeface="+mn-lt"/>
          <a:ea typeface="+mn-ea"/>
          <a:cs typeface="+mn-cs"/>
        </a:defRPr>
      </a:lvl7pPr>
      <a:lvl8pPr marL="3527435" algn="l" defTabSz="503920" rtl="0" eaLnBrk="1" latinLnBrk="0" hangingPunct="1">
        <a:defRPr sz="1984" kern="1200">
          <a:solidFill>
            <a:schemeClr val="tx1"/>
          </a:solidFill>
          <a:latin typeface="+mn-lt"/>
          <a:ea typeface="+mn-ea"/>
          <a:cs typeface="+mn-cs"/>
        </a:defRPr>
      </a:lvl8pPr>
      <a:lvl9pPr marL="4031354" algn="l" defTabSz="503920" rtl="0" eaLnBrk="1" latinLnBrk="0" hangingPunct="1">
        <a:defRPr sz="198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タイトル プレースホルダー 1"/>
          <p:cNvSpPr>
            <a:spLocks noGrp="1"/>
          </p:cNvSpPr>
          <p:nvPr>
            <p:ph type="title"/>
          </p:nvPr>
        </p:nvSpPr>
        <p:spPr bwMode="auto">
          <a:xfrm>
            <a:off x="503238" y="303213"/>
            <a:ext cx="90741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8195" name="テキスト プレースホルダー 2"/>
          <p:cNvSpPr>
            <a:spLocks noGrp="1"/>
          </p:cNvSpPr>
          <p:nvPr>
            <p:ph type="body" idx="1"/>
          </p:nvPr>
        </p:nvSpPr>
        <p:spPr bwMode="auto">
          <a:xfrm>
            <a:off x="503238" y="1763713"/>
            <a:ext cx="9074150"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503238" y="7007225"/>
            <a:ext cx="2352675" cy="401638"/>
          </a:xfrm>
          <a:prstGeom prst="rect">
            <a:avLst/>
          </a:prstGeom>
        </p:spPr>
        <p:txBody>
          <a:bodyPr vert="horz" lIns="91440" tIns="45720" rIns="91440" bIns="45720" rtlCol="0" anchor="ctr"/>
          <a:lstStyle>
            <a:lvl1pPr algn="l" defTabSz="1007943" eaLnBrk="1" fontAlgn="auto" hangingPunct="1">
              <a:spcBef>
                <a:spcPts val="0"/>
              </a:spcBef>
              <a:spcAft>
                <a:spcPts val="0"/>
              </a:spcAft>
              <a:defRPr kumimoji="1" sz="1323">
                <a:solidFill>
                  <a:prstClr val="black">
                    <a:tint val="75000"/>
                  </a:prstClr>
                </a:solidFill>
                <a:latin typeface="Calibri"/>
              </a:defRPr>
            </a:lvl1pPr>
          </a:lstStyle>
          <a:p>
            <a:pPr>
              <a:defRPr/>
            </a:pPr>
            <a:fld id="{CCDB94B2-9897-421C-BB97-2CA5AEB8A111}" type="datetime1">
              <a:rPr lang="ja-JP" altLang="en-US"/>
              <a:pPr>
                <a:defRPr/>
              </a:pPr>
              <a:t>2021/3/1</a:t>
            </a:fld>
            <a:endParaRPr lang="ja-JP" altLang="en-US"/>
          </a:p>
        </p:txBody>
      </p:sp>
      <p:sp>
        <p:nvSpPr>
          <p:cNvPr id="5" name="フッター プレースホルダー 4"/>
          <p:cNvSpPr>
            <a:spLocks noGrp="1"/>
          </p:cNvSpPr>
          <p:nvPr>
            <p:ph type="ftr" sz="quarter" idx="3"/>
          </p:nvPr>
        </p:nvSpPr>
        <p:spPr>
          <a:xfrm>
            <a:off x="3444875" y="7007225"/>
            <a:ext cx="3190875" cy="401638"/>
          </a:xfrm>
          <a:prstGeom prst="rect">
            <a:avLst/>
          </a:prstGeom>
        </p:spPr>
        <p:txBody>
          <a:bodyPr vert="horz" lIns="91440" tIns="45720" rIns="91440" bIns="45720" rtlCol="0" anchor="ctr"/>
          <a:lstStyle>
            <a:lvl1pPr algn="ctr" defTabSz="1007943" eaLnBrk="1" fontAlgn="auto" hangingPunct="1">
              <a:spcBef>
                <a:spcPts val="0"/>
              </a:spcBef>
              <a:spcAft>
                <a:spcPts val="0"/>
              </a:spcAft>
              <a:defRPr kumimoji="1" sz="1323">
                <a:solidFill>
                  <a:prstClr val="black">
                    <a:tint val="75000"/>
                  </a:prstClr>
                </a:solidFill>
                <a:latin typeface="Calibri"/>
              </a:defRPr>
            </a:lvl1pPr>
          </a:lstStyle>
          <a:p>
            <a:pPr>
              <a:defRPr/>
            </a:pPr>
            <a:endParaRPr lang="ja-JP" altLang="en-US"/>
          </a:p>
        </p:txBody>
      </p:sp>
      <p:sp>
        <p:nvSpPr>
          <p:cNvPr id="6" name="スライド番号プレースホルダー 5"/>
          <p:cNvSpPr>
            <a:spLocks noGrp="1"/>
          </p:cNvSpPr>
          <p:nvPr>
            <p:ph type="sldNum" sz="quarter" idx="4"/>
          </p:nvPr>
        </p:nvSpPr>
        <p:spPr>
          <a:xfrm>
            <a:off x="7224713" y="7007225"/>
            <a:ext cx="2352675" cy="401638"/>
          </a:xfrm>
          <a:prstGeom prst="rect">
            <a:avLst/>
          </a:prstGeom>
        </p:spPr>
        <p:txBody>
          <a:bodyPr vert="horz" lIns="91440" tIns="45720" rIns="91440" bIns="45720" rtlCol="0" anchor="ctr"/>
          <a:lstStyle>
            <a:lvl1pPr algn="r" defTabSz="1007943" eaLnBrk="1" fontAlgn="auto" hangingPunct="1">
              <a:spcBef>
                <a:spcPts val="0"/>
              </a:spcBef>
              <a:spcAft>
                <a:spcPts val="0"/>
              </a:spcAft>
              <a:defRPr kumimoji="1" sz="1323">
                <a:solidFill>
                  <a:prstClr val="black">
                    <a:tint val="75000"/>
                  </a:prstClr>
                </a:solidFill>
                <a:latin typeface="Calibri"/>
              </a:defRPr>
            </a:lvl1pPr>
          </a:lstStyle>
          <a:p>
            <a:pPr>
              <a:defRPr/>
            </a:pPr>
            <a:fld id="{1D092C3E-8686-40DD-B588-91AEF7B0E38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7107" r:id="rId1"/>
    <p:sldLayoutId id="2147487108" r:id="rId2"/>
    <p:sldLayoutId id="2147487109" r:id="rId3"/>
    <p:sldLayoutId id="2147487110" r:id="rId4"/>
    <p:sldLayoutId id="2147487111" r:id="rId5"/>
    <p:sldLayoutId id="2147487112" r:id="rId6"/>
    <p:sldLayoutId id="2147487113" r:id="rId7"/>
    <p:sldLayoutId id="2147487114" r:id="rId8"/>
    <p:sldLayoutId id="2147487115" r:id="rId9"/>
    <p:sldLayoutId id="2147487116" r:id="rId10"/>
    <p:sldLayoutId id="2147487117" r:id="rId11"/>
  </p:sldLayoutIdLst>
  <p:hf hdr="0" ftr="0" dt="0"/>
  <p:txStyles>
    <p:titleStyle>
      <a:lvl1pPr algn="ctr" defTabSz="1006475" rtl="0" eaLnBrk="0" fontAlgn="base" hangingPunct="0">
        <a:spcBef>
          <a:spcPct val="0"/>
        </a:spcBef>
        <a:spcAft>
          <a:spcPct val="0"/>
        </a:spcAft>
        <a:defRPr kumimoji="1" sz="4800" kern="1200">
          <a:solidFill>
            <a:schemeClr val="tx1"/>
          </a:solidFill>
          <a:latin typeface="+mj-lt"/>
          <a:ea typeface="+mj-ea"/>
          <a:cs typeface="+mj-cs"/>
        </a:defRPr>
      </a:lvl1pPr>
      <a:lvl2pPr algn="ctr" defTabSz="1006475" rtl="0" eaLnBrk="0" fontAlgn="base" hangingPunct="0">
        <a:spcBef>
          <a:spcPct val="0"/>
        </a:spcBef>
        <a:spcAft>
          <a:spcPct val="0"/>
        </a:spcAft>
        <a:defRPr kumimoji="1" sz="4800">
          <a:solidFill>
            <a:schemeClr val="tx1"/>
          </a:solidFill>
          <a:latin typeface="Calibri" panose="020F0502020204030204" pitchFamily="34" charset="0"/>
        </a:defRPr>
      </a:lvl2pPr>
      <a:lvl3pPr algn="ctr" defTabSz="1006475" rtl="0" eaLnBrk="0" fontAlgn="base" hangingPunct="0">
        <a:spcBef>
          <a:spcPct val="0"/>
        </a:spcBef>
        <a:spcAft>
          <a:spcPct val="0"/>
        </a:spcAft>
        <a:defRPr kumimoji="1" sz="4800">
          <a:solidFill>
            <a:schemeClr val="tx1"/>
          </a:solidFill>
          <a:latin typeface="Calibri" panose="020F0502020204030204" pitchFamily="34" charset="0"/>
        </a:defRPr>
      </a:lvl3pPr>
      <a:lvl4pPr algn="ctr" defTabSz="1006475" rtl="0" eaLnBrk="0" fontAlgn="base" hangingPunct="0">
        <a:spcBef>
          <a:spcPct val="0"/>
        </a:spcBef>
        <a:spcAft>
          <a:spcPct val="0"/>
        </a:spcAft>
        <a:defRPr kumimoji="1" sz="4800">
          <a:solidFill>
            <a:schemeClr val="tx1"/>
          </a:solidFill>
          <a:latin typeface="Calibri" panose="020F0502020204030204" pitchFamily="34" charset="0"/>
        </a:defRPr>
      </a:lvl4pPr>
      <a:lvl5pPr algn="ctr" defTabSz="1006475" rtl="0" eaLnBrk="0" fontAlgn="base" hangingPunct="0">
        <a:spcBef>
          <a:spcPct val="0"/>
        </a:spcBef>
        <a:spcAft>
          <a:spcPct val="0"/>
        </a:spcAft>
        <a:defRPr kumimoji="1" sz="4800">
          <a:solidFill>
            <a:schemeClr val="tx1"/>
          </a:solidFill>
          <a:latin typeface="Calibri" panose="020F0502020204030204" pitchFamily="34" charset="0"/>
        </a:defRPr>
      </a:lvl5pPr>
      <a:lvl6pPr marL="457200" algn="ctr" defTabSz="1006475" rtl="0" fontAlgn="base">
        <a:spcBef>
          <a:spcPct val="0"/>
        </a:spcBef>
        <a:spcAft>
          <a:spcPct val="0"/>
        </a:spcAft>
        <a:defRPr kumimoji="1" sz="4800">
          <a:solidFill>
            <a:schemeClr val="tx1"/>
          </a:solidFill>
          <a:latin typeface="Calibri" panose="020F0502020204030204" pitchFamily="34" charset="0"/>
        </a:defRPr>
      </a:lvl6pPr>
      <a:lvl7pPr marL="914400" algn="ctr" defTabSz="1006475" rtl="0" fontAlgn="base">
        <a:spcBef>
          <a:spcPct val="0"/>
        </a:spcBef>
        <a:spcAft>
          <a:spcPct val="0"/>
        </a:spcAft>
        <a:defRPr kumimoji="1" sz="4800">
          <a:solidFill>
            <a:schemeClr val="tx1"/>
          </a:solidFill>
          <a:latin typeface="Calibri" panose="020F0502020204030204" pitchFamily="34" charset="0"/>
        </a:defRPr>
      </a:lvl7pPr>
      <a:lvl8pPr marL="1371600" algn="ctr" defTabSz="1006475" rtl="0" fontAlgn="base">
        <a:spcBef>
          <a:spcPct val="0"/>
        </a:spcBef>
        <a:spcAft>
          <a:spcPct val="0"/>
        </a:spcAft>
        <a:defRPr kumimoji="1" sz="4800">
          <a:solidFill>
            <a:schemeClr val="tx1"/>
          </a:solidFill>
          <a:latin typeface="Calibri" panose="020F0502020204030204" pitchFamily="34" charset="0"/>
        </a:defRPr>
      </a:lvl8pPr>
      <a:lvl9pPr marL="1828800" algn="ctr" defTabSz="1006475" rtl="0" fontAlgn="base">
        <a:spcBef>
          <a:spcPct val="0"/>
        </a:spcBef>
        <a:spcAft>
          <a:spcPct val="0"/>
        </a:spcAft>
        <a:defRPr kumimoji="1" sz="4800">
          <a:solidFill>
            <a:schemeClr val="tx1"/>
          </a:solidFill>
          <a:latin typeface="Calibri" panose="020F0502020204030204" pitchFamily="34" charset="0"/>
        </a:defRPr>
      </a:lvl9pPr>
    </p:titleStyle>
    <p:bodyStyle>
      <a:lvl1pPr marL="377825" indent="-377825" algn="l" defTabSz="1006475" rtl="0" eaLnBrk="0" fontAlgn="base" hangingPunct="0">
        <a:spcBef>
          <a:spcPct val="20000"/>
        </a:spcBef>
        <a:spcAft>
          <a:spcPct val="0"/>
        </a:spcAft>
        <a:buFont typeface="Arial" panose="020B0604020202020204" pitchFamily="34" charset="0"/>
        <a:buChar char="•"/>
        <a:defRPr kumimoji="1" sz="3500" kern="1200">
          <a:solidFill>
            <a:schemeClr val="tx1"/>
          </a:solidFill>
          <a:latin typeface="+mn-lt"/>
          <a:ea typeface="+mn-ea"/>
          <a:cs typeface="+mn-cs"/>
        </a:defRPr>
      </a:lvl1pPr>
      <a:lvl2pPr marL="817563" indent="-314325" algn="l" defTabSz="1006475" rtl="0" eaLnBrk="0" fontAlgn="base" hangingPunct="0">
        <a:spcBef>
          <a:spcPct val="20000"/>
        </a:spcBef>
        <a:spcAft>
          <a:spcPct val="0"/>
        </a:spcAft>
        <a:buFont typeface="Arial" panose="020B0604020202020204" pitchFamily="34" charset="0"/>
        <a:buChar char="–"/>
        <a:defRPr kumimoji="1" sz="3000" kern="1200">
          <a:solidFill>
            <a:schemeClr val="tx1"/>
          </a:solidFill>
          <a:latin typeface="+mn-lt"/>
          <a:ea typeface="+mn-ea"/>
          <a:cs typeface="+mn-cs"/>
        </a:defRPr>
      </a:lvl2pPr>
      <a:lvl3pPr marL="1258888" indent="-250825" algn="l" defTabSz="1006475" rtl="0" eaLnBrk="0" fontAlgn="base" hangingPunct="0">
        <a:spcBef>
          <a:spcPct val="20000"/>
        </a:spcBef>
        <a:spcAft>
          <a:spcPct val="0"/>
        </a:spcAft>
        <a:buFont typeface="Arial" panose="020B0604020202020204" pitchFamily="34" charset="0"/>
        <a:buChar char="•"/>
        <a:defRPr kumimoji="1" sz="2600" kern="1200">
          <a:solidFill>
            <a:schemeClr val="tx1"/>
          </a:solidFill>
          <a:latin typeface="+mn-lt"/>
          <a:ea typeface="+mn-ea"/>
          <a:cs typeface="+mn-cs"/>
        </a:defRPr>
      </a:lvl3pPr>
      <a:lvl4pPr marL="1763713" indent="-250825" algn="l" defTabSz="1006475" rtl="0" eaLnBrk="0" fontAlgn="base" hangingPunct="0">
        <a:spcBef>
          <a:spcPct val="20000"/>
        </a:spcBef>
        <a:spcAft>
          <a:spcPct val="0"/>
        </a:spcAft>
        <a:buFont typeface="Arial" panose="020B0604020202020204" pitchFamily="34" charset="0"/>
        <a:buChar char="–"/>
        <a:defRPr kumimoji="1" sz="2200" kern="1200">
          <a:solidFill>
            <a:schemeClr val="tx1"/>
          </a:solidFill>
          <a:latin typeface="+mn-lt"/>
          <a:ea typeface="+mn-ea"/>
          <a:cs typeface="+mn-cs"/>
        </a:defRPr>
      </a:lvl4pPr>
      <a:lvl5pPr marL="2266950" indent="-250825" algn="l" defTabSz="1006475" rtl="0" eaLnBrk="0" fontAlgn="base" hangingPunct="0">
        <a:spcBef>
          <a:spcPct val="20000"/>
        </a:spcBef>
        <a:spcAft>
          <a:spcPct val="0"/>
        </a:spcAft>
        <a:buFont typeface="Arial" panose="020B0604020202020204" pitchFamily="34" charset="0"/>
        <a:buChar char="»"/>
        <a:defRPr kumimoji="1" sz="2200" kern="1200">
          <a:solidFill>
            <a:schemeClr val="tx1"/>
          </a:solidFill>
          <a:latin typeface="+mn-lt"/>
          <a:ea typeface="+mn-ea"/>
          <a:cs typeface="+mn-cs"/>
        </a:defRPr>
      </a:lvl5pPr>
      <a:lvl6pPr marL="2771844"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6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6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53.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25858B50-FDD5-435E-860D-76F11664A3FF}" type="slidenum">
              <a:rPr lang="en-US" altLang="en-US" smtClean="0"/>
              <a:pPr>
                <a:defRPr/>
              </a:pPr>
              <a:t>1</a:t>
            </a:fld>
            <a:endParaRPr lang="en-US" altLang="en-US" dirty="0"/>
          </a:p>
        </p:txBody>
      </p:sp>
      <p:sp>
        <p:nvSpPr>
          <p:cNvPr id="5" name="タイトル 1"/>
          <p:cNvSpPr>
            <a:spLocks noGrp="1"/>
          </p:cNvSpPr>
          <p:nvPr>
            <p:ph type="title"/>
          </p:nvPr>
        </p:nvSpPr>
        <p:spPr>
          <a:xfrm>
            <a:off x="608013" y="481013"/>
            <a:ext cx="8864600" cy="6632575"/>
          </a:xfrm>
        </p:spPr>
        <p:txBody>
          <a:bodyPr/>
          <a:lstStyle/>
          <a:p>
            <a:pPr defTabSz="503920">
              <a:defRPr/>
            </a:pPr>
            <a:r>
              <a:rPr kumimoji="1" lang="ja-JP" altLang="en-US" sz="6614" dirty="0"/>
              <a:t>グループワーク</a:t>
            </a:r>
            <a:r>
              <a:rPr kumimoji="1" lang="en-US" altLang="ja-JP" sz="6614" dirty="0"/>
              <a:t/>
            </a:r>
            <a:br>
              <a:rPr kumimoji="1" lang="en-US" altLang="ja-JP" sz="6614" dirty="0"/>
            </a:br>
            <a:r>
              <a:rPr kumimoji="1" lang="en-US" altLang="ja-JP" sz="5291" dirty="0"/>
              <a:t/>
            </a:r>
            <a:br>
              <a:rPr kumimoji="1" lang="en-US" altLang="ja-JP" sz="5291" dirty="0"/>
            </a:br>
            <a:r>
              <a:rPr kumimoji="1" lang="en-US" altLang="ja-JP" sz="3968" dirty="0"/>
              <a:t>―</a:t>
            </a:r>
            <a:r>
              <a:rPr kumimoji="1" lang="ja-JP" altLang="en-US" sz="3968" dirty="0"/>
              <a:t>記憶障害に対処する</a:t>
            </a:r>
            <a:r>
              <a:rPr kumimoji="1" lang="en-US" altLang="ja-JP" sz="3968" dirty="0"/>
              <a:t>―</a:t>
            </a:r>
            <a:r>
              <a:rPr kumimoji="1" lang="en-US" altLang="ja-JP" sz="5291" dirty="0" smtClean="0"/>
              <a:t/>
            </a:r>
            <a:br>
              <a:rPr kumimoji="1" lang="en-US" altLang="ja-JP" sz="5291" dirty="0" smtClean="0"/>
            </a:br>
            <a:r>
              <a:rPr kumimoji="1" lang="en-US" altLang="ja-JP" sz="5291" dirty="0" smtClean="0"/>
              <a:t/>
            </a:r>
            <a:br>
              <a:rPr kumimoji="1" lang="en-US" altLang="ja-JP" sz="5291" dirty="0" smtClean="0"/>
            </a:br>
            <a:endParaRPr kumimoji="1" lang="ja-JP" altLang="en-US" sz="5291" dirty="0"/>
          </a:p>
        </p:txBody>
      </p:sp>
      <p:pic>
        <p:nvPicPr>
          <p:cNvPr id="98308" name="Picture 2" descr="C:\Users\carbuncle\Downloads\764499.jpg"/>
          <p:cNvPicPr>
            <a:picLocks noChangeAspect="1" noChangeArrowheads="1"/>
          </p:cNvPicPr>
          <p:nvPr/>
        </p:nvPicPr>
        <p:blipFill>
          <a:blip r:embed="rId3">
            <a:extLst>
              <a:ext uri="{28A0092B-C50C-407E-A947-70E740481C1C}">
                <a14:useLocalDpi xmlns:a14="http://schemas.microsoft.com/office/drawing/2010/main" val="0"/>
              </a:ext>
            </a:extLst>
          </a:blip>
          <a:srcRect l="19839" t="9885" b="7343"/>
          <a:stretch>
            <a:fillRect/>
          </a:stretch>
        </p:blipFill>
        <p:spPr bwMode="auto">
          <a:xfrm>
            <a:off x="6151563" y="4573588"/>
            <a:ext cx="35179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6707188" y="5605463"/>
            <a:ext cx="2540000" cy="771525"/>
          </a:xfrm>
          <a:prstGeom prst="rect">
            <a:avLst/>
          </a:prstGeom>
          <a:noFill/>
        </p:spPr>
        <p:txBody>
          <a:bodyPr>
            <a:spAutoFit/>
          </a:bodyPr>
          <a:lstStyle/>
          <a:p>
            <a:pPr algn="ctr" defTabSz="1007943">
              <a:defRPr/>
            </a:pPr>
            <a:r>
              <a:rPr kumimoji="1" lang="ja-JP" altLang="en-US" sz="4409" dirty="0">
                <a:solidFill>
                  <a:prstClr val="black"/>
                </a:solidFill>
                <a:latin typeface="HG丸ｺﾞｼｯｸM-PRO" panose="020F0600000000000000" pitchFamily="50" charset="-128"/>
                <a:ea typeface="HG丸ｺﾞｼｯｸM-PRO" panose="020F0600000000000000" pitchFamily="50" charset="-128"/>
              </a:rPr>
              <a:t>第４回</a:t>
            </a:r>
            <a:endParaRPr kumimoji="1" lang="en-US" altLang="ja-JP" sz="4409" dirty="0">
              <a:solidFill>
                <a:prstClr val="black"/>
              </a:solidFill>
              <a:latin typeface="HG丸ｺﾞｼｯｸM-PRO" panose="020F0600000000000000" pitchFamily="50" charset="-128"/>
              <a:ea typeface="HG丸ｺﾞｼｯｸM-PRO" panose="020F0600000000000000"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576263" y="690563"/>
            <a:ext cx="8694737" cy="1217066"/>
          </a:xfrm>
        </p:spPr>
        <p:txBody>
          <a:bodyPr/>
          <a:lstStyle/>
          <a:p>
            <a:pPr algn="ctr" defTabSz="750888" eaLnBrk="1" hangingPunct="1"/>
            <a:r>
              <a:rPr lang="ja-JP" altLang="en-US" dirty="0" smtClean="0"/>
              <a:t>便利な</a:t>
            </a:r>
            <a:r>
              <a:rPr lang="ja-JP" altLang="en-US" sz="5400" dirty="0" smtClean="0"/>
              <a:t>アプリの紹介</a:t>
            </a:r>
            <a:endParaRPr lang="en-US" altLang="en-US" dirty="0" smtClean="0"/>
          </a:p>
        </p:txBody>
      </p:sp>
      <p:sp>
        <p:nvSpPr>
          <p:cNvPr id="112643"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4500"/>
            <a:fld id="{B3C9B032-563E-4590-9A05-22CAEC9A5475}" type="slidenum">
              <a:rPr lang="en-US" altLang="en-US" sz="1400" smtClean="0"/>
              <a:pPr defTabSz="444500"/>
              <a:t>10</a:t>
            </a:fld>
            <a:endParaRPr lang="en-US" altLang="en-US" sz="1400" dirty="0" smtClean="0"/>
          </a:p>
        </p:txBody>
      </p:sp>
      <p:pic>
        <p:nvPicPr>
          <p:cNvPr id="112644" name="Picture 5" descr="C:\Users\carbuncle\Downloads\0955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976" y="2267669"/>
            <a:ext cx="5459413"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608013" y="350838"/>
            <a:ext cx="8864600" cy="1000125"/>
          </a:xfrm>
        </p:spPr>
        <p:txBody>
          <a:bodyPr/>
          <a:lstStyle/>
          <a:p>
            <a:pPr eaLnBrk="1" hangingPunct="1"/>
            <a:r>
              <a:rPr lang="ja-JP" altLang="en-US" sz="4000" smtClean="0"/>
              <a:t>探し物を見つける</a:t>
            </a:r>
            <a:endParaRPr lang="en-AU" altLang="en-US" sz="4000" smtClean="0"/>
          </a:p>
        </p:txBody>
      </p:sp>
      <p:sp>
        <p:nvSpPr>
          <p:cNvPr id="20483" name="Content Placeholder 2"/>
          <p:cNvSpPr>
            <a:spLocks noGrp="1"/>
          </p:cNvSpPr>
          <p:nvPr>
            <p:ph idx="1"/>
          </p:nvPr>
        </p:nvSpPr>
        <p:spPr>
          <a:xfrm>
            <a:off x="468313" y="1422400"/>
            <a:ext cx="5429250" cy="5886450"/>
          </a:xfrm>
        </p:spPr>
        <p:txBody>
          <a:bodyPr rtlCol="0">
            <a:normAutofit/>
          </a:bodyPr>
          <a:lstStyle/>
          <a:p>
            <a:pPr marL="188298" indent="-188298" defTabSz="753210" eaLnBrk="1" fontAlgn="auto" hangingPunct="1">
              <a:spcBef>
                <a:spcPts val="827"/>
              </a:spcBef>
              <a:spcAft>
                <a:spcPts val="0"/>
              </a:spcAft>
              <a:buFont typeface="Arial" panose="020B0604020202020204" pitchFamily="34" charset="0"/>
              <a:buNone/>
              <a:defRPr/>
            </a:pPr>
            <a:r>
              <a:rPr lang="ja-JP" altLang="en-US" sz="2800" b="1" dirty="0">
                <a:latin typeface="Arial" panose="020B0604020202020204" pitchFamily="34" charset="0"/>
                <a:cs typeface="Arial" panose="020B0604020202020204" pitchFamily="34" charset="0"/>
              </a:rPr>
              <a:t>「</a:t>
            </a:r>
            <a:r>
              <a:rPr lang="en-AU" altLang="en-US" sz="2800" b="1" dirty="0">
                <a:latin typeface="Arial" panose="020B0604020202020204" pitchFamily="34" charset="0"/>
                <a:cs typeface="Arial" panose="020B0604020202020204" pitchFamily="34" charset="0"/>
              </a:rPr>
              <a:t>iPhone</a:t>
            </a:r>
            <a:r>
              <a:rPr lang="ja-JP" altLang="en-US" sz="2800" b="1" dirty="0">
                <a:latin typeface="Arial" panose="020B0604020202020204" pitchFamily="34" charset="0"/>
                <a:cs typeface="Arial" panose="020B0604020202020204" pitchFamily="34" charset="0"/>
              </a:rPr>
              <a:t>を探す」</a:t>
            </a:r>
            <a:endParaRPr lang="en-AU" altLang="en-US" sz="2800" b="1" dirty="0">
              <a:latin typeface="Arial" panose="020B0604020202020204" pitchFamily="34" charset="0"/>
              <a:cs typeface="Arial" panose="020B0604020202020204" pitchFamily="34" charset="0"/>
            </a:endParaRPr>
          </a:p>
          <a:p>
            <a:pPr marL="188298" indent="-188298" defTabSz="753210" eaLnBrk="1" fontAlgn="auto" hangingPunct="1">
              <a:spcBef>
                <a:spcPts val="827"/>
              </a:spcBef>
              <a:spcAft>
                <a:spcPts val="0"/>
              </a:spcAft>
              <a:buFont typeface="Arial" panose="020B0604020202020204" pitchFamily="34" charset="0"/>
              <a:buNone/>
              <a:defRPr/>
            </a:pPr>
            <a:endParaRPr lang="en-AU" altLang="en-US" sz="2400" b="1" dirty="0"/>
          </a:p>
          <a:p>
            <a:pPr marL="188298" indent="-188298" defTabSz="753210" eaLnBrk="1" fontAlgn="auto" hangingPunct="1">
              <a:spcBef>
                <a:spcPts val="827"/>
              </a:spcBef>
              <a:spcAft>
                <a:spcPts val="0"/>
              </a:spcAft>
              <a:buFont typeface="Wingdings" panose="05000000000000000000" pitchFamily="2" charset="2"/>
              <a:buChar char="§"/>
              <a:defRPr/>
            </a:pPr>
            <a:r>
              <a:rPr lang="en-US" altLang="ja-JP" sz="2400" dirty="0"/>
              <a:t>iPhone</a:t>
            </a:r>
            <a:r>
              <a:rPr lang="ja-JP" altLang="en-US" sz="2400" dirty="0"/>
              <a:t>の位置を特定するアプリ</a:t>
            </a:r>
            <a:endParaRPr lang="en-US" altLang="ja-JP" sz="2400" dirty="0"/>
          </a:p>
          <a:p>
            <a:pPr marL="188298" indent="-188298" defTabSz="753210" eaLnBrk="1" fontAlgn="auto" hangingPunct="1">
              <a:spcBef>
                <a:spcPts val="827"/>
              </a:spcBef>
              <a:spcAft>
                <a:spcPts val="0"/>
              </a:spcAft>
              <a:buFont typeface="Wingdings" panose="05000000000000000000" pitchFamily="2" charset="2"/>
              <a:buChar char="§"/>
              <a:defRPr/>
            </a:pPr>
            <a:r>
              <a:rPr lang="en-US" altLang="ja-JP" sz="2400" dirty="0"/>
              <a:t>iPhone</a:t>
            </a:r>
            <a:r>
              <a:rPr lang="ja-JP" altLang="en-US" sz="2400" dirty="0"/>
              <a:t>がある場所を地図上に表示できる</a:t>
            </a:r>
            <a:endParaRPr lang="en-US" altLang="ja-JP" sz="2400" dirty="0"/>
          </a:p>
          <a:p>
            <a:pPr marL="188298" indent="-188298" defTabSz="753210" eaLnBrk="1" fontAlgn="auto" hangingPunct="1">
              <a:spcBef>
                <a:spcPts val="827"/>
              </a:spcBef>
              <a:spcAft>
                <a:spcPts val="0"/>
              </a:spcAft>
              <a:buFont typeface="Wingdings" panose="05000000000000000000" pitchFamily="2" charset="2"/>
              <a:buChar char="§"/>
              <a:defRPr/>
            </a:pPr>
            <a:r>
              <a:rPr lang="ja-JP" altLang="en-US" sz="2400" dirty="0"/>
              <a:t>端末を「紛失モード」にすると、画面にメッセージを表示させることができる</a:t>
            </a:r>
            <a:endParaRPr lang="en-US" altLang="ja-JP" sz="2400" dirty="0"/>
          </a:p>
          <a:p>
            <a:pPr marL="188298" indent="-188298" defTabSz="753210" eaLnBrk="1" fontAlgn="auto" hangingPunct="1">
              <a:spcBef>
                <a:spcPts val="827"/>
              </a:spcBef>
              <a:spcAft>
                <a:spcPts val="0"/>
              </a:spcAft>
              <a:buFont typeface="Wingdings" panose="05000000000000000000" pitchFamily="2" charset="2"/>
              <a:buChar char="§"/>
              <a:defRPr/>
            </a:pPr>
            <a:r>
              <a:rPr lang="ja-JP" altLang="en-US" sz="2400" dirty="0"/>
              <a:t>位置情報サービスがオフになっていたり、バッテリーが切れていたりすると、現在位置を割り出せない</a:t>
            </a:r>
            <a:endParaRPr lang="en-AU" altLang="en-US" sz="2400" dirty="0"/>
          </a:p>
          <a:p>
            <a:pPr marL="188298" indent="-188298" defTabSz="753210" eaLnBrk="1" fontAlgn="auto" hangingPunct="1">
              <a:spcBef>
                <a:spcPts val="827"/>
              </a:spcBef>
              <a:spcAft>
                <a:spcPts val="0"/>
              </a:spcAft>
              <a:buFont typeface="Wingdings" panose="05000000000000000000" pitchFamily="2" charset="2"/>
              <a:buChar char="§"/>
              <a:defRPr/>
            </a:pPr>
            <a:r>
              <a:rPr lang="ja-JP" altLang="en-US" sz="2400" b="1" dirty="0"/>
              <a:t>用途</a:t>
            </a:r>
            <a:r>
              <a:rPr lang="en-AU" altLang="en-US" sz="2400" dirty="0"/>
              <a:t>: </a:t>
            </a:r>
            <a:r>
              <a:rPr lang="ja-JP" altLang="en-US" sz="2400" dirty="0"/>
              <a:t>位置のモニタリング</a:t>
            </a:r>
            <a:endParaRPr lang="en-AU" altLang="en-US" sz="2400" dirty="0"/>
          </a:p>
          <a:p>
            <a:pPr marL="188298" indent="-188298" defTabSz="753210" eaLnBrk="1" fontAlgn="auto" hangingPunct="1">
              <a:spcBef>
                <a:spcPts val="827"/>
              </a:spcBef>
              <a:spcAft>
                <a:spcPts val="0"/>
              </a:spcAft>
              <a:buFont typeface="Wingdings" panose="05000000000000000000" pitchFamily="2" charset="2"/>
              <a:buChar char="§"/>
              <a:defRPr/>
            </a:pPr>
            <a:r>
              <a:rPr lang="ja-JP" altLang="en-US" sz="2400" b="1" dirty="0"/>
              <a:t>デバイス</a:t>
            </a:r>
            <a:r>
              <a:rPr lang="en-AU" altLang="en-US" sz="2400" dirty="0"/>
              <a:t>: </a:t>
            </a:r>
            <a:r>
              <a:rPr lang="en-AU" altLang="en-US" sz="2400" dirty="0">
                <a:latin typeface="Arial" panose="020B0604020202020204" pitchFamily="34" charset="0"/>
                <a:cs typeface="Arial" panose="020B0604020202020204" pitchFamily="34" charset="0"/>
              </a:rPr>
              <a:t>Apple iPhone</a:t>
            </a:r>
          </a:p>
          <a:p>
            <a:pPr marL="0" indent="0" defTabSz="753210" eaLnBrk="1" fontAlgn="auto" hangingPunct="1">
              <a:spcBef>
                <a:spcPts val="827"/>
              </a:spcBef>
              <a:spcAft>
                <a:spcPts val="0"/>
              </a:spcAft>
              <a:buFont typeface="Arial" panose="020B0604020202020204" pitchFamily="34" charset="0"/>
              <a:buNone/>
              <a:defRPr/>
            </a:pPr>
            <a:r>
              <a:rPr lang="en-US" altLang="ja-JP" sz="2000" dirty="0"/>
              <a:t>※</a:t>
            </a:r>
            <a:r>
              <a:rPr lang="ja-JP" altLang="en-US" sz="2000" dirty="0"/>
              <a:t>通信会社による同種のサービスもある</a:t>
            </a:r>
            <a:endParaRPr lang="en-AU" altLang="en-US" sz="2400" dirty="0"/>
          </a:p>
        </p:txBody>
      </p:sp>
      <p:sp>
        <p:nvSpPr>
          <p:cNvPr id="114692"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4500"/>
            <a:fld id="{91E2FBB0-8550-4992-9742-35D564D06AB9}" type="slidenum">
              <a:rPr lang="en-US" altLang="en-US" sz="1400" smtClean="0"/>
              <a:pPr defTabSz="444500"/>
              <a:t>11</a:t>
            </a:fld>
            <a:endParaRPr lang="en-US" altLang="en-US" sz="1400" smtClean="0"/>
          </a:p>
        </p:txBody>
      </p:sp>
      <p:pic>
        <p:nvPicPr>
          <p:cNvPr id="114693" name="Picture 9" descr="C:\Users\carbuncle\Downloads\1627516.jpg"/>
          <p:cNvPicPr>
            <a:picLocks noChangeAspect="1" noChangeArrowheads="1"/>
          </p:cNvPicPr>
          <p:nvPr/>
        </p:nvPicPr>
        <p:blipFill>
          <a:blip r:embed="rId3">
            <a:extLst>
              <a:ext uri="{28A0092B-C50C-407E-A947-70E740481C1C}">
                <a14:useLocalDpi xmlns:a14="http://schemas.microsoft.com/office/drawing/2010/main" val="0"/>
              </a:ext>
            </a:extLst>
          </a:blip>
          <a:srcRect l="44637" r="44382" b="69534"/>
          <a:stretch>
            <a:fillRect/>
          </a:stretch>
        </p:blipFill>
        <p:spPr bwMode="auto">
          <a:xfrm>
            <a:off x="5903913" y="979488"/>
            <a:ext cx="3024187"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6" descr="C:\Users\carbuncle\Desktop\画像\IMG_402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163" y="4859338"/>
            <a:ext cx="1778000"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576263" y="179388"/>
            <a:ext cx="8864600" cy="1000125"/>
          </a:xfrm>
        </p:spPr>
        <p:txBody>
          <a:bodyPr/>
          <a:lstStyle/>
          <a:p>
            <a:pPr eaLnBrk="1" hangingPunct="1"/>
            <a:r>
              <a:rPr lang="ja-JP" altLang="en-US" sz="4000" smtClean="0"/>
              <a:t>探し物を見つける</a:t>
            </a:r>
            <a:endParaRPr lang="en-AU" altLang="en-US" sz="4000" smtClean="0"/>
          </a:p>
        </p:txBody>
      </p:sp>
      <p:sp>
        <p:nvSpPr>
          <p:cNvPr id="116739" name="Content Placeholder 2"/>
          <p:cNvSpPr>
            <a:spLocks noGrp="1"/>
          </p:cNvSpPr>
          <p:nvPr>
            <p:ph idx="1"/>
          </p:nvPr>
        </p:nvSpPr>
        <p:spPr>
          <a:xfrm>
            <a:off x="360363" y="2843213"/>
            <a:ext cx="9080500" cy="1584325"/>
          </a:xfrm>
        </p:spPr>
        <p:txBody>
          <a:bodyPr/>
          <a:lstStyle/>
          <a:p>
            <a:pPr eaLnBrk="1" hangingPunct="1">
              <a:buFont typeface="Wingdings" panose="05000000000000000000" pitchFamily="2" charset="2"/>
              <a:buChar char="§"/>
            </a:pPr>
            <a:r>
              <a:rPr lang="ja-JP" altLang="en-US" sz="2400" smtClean="0"/>
              <a:t>なくしたくないもの（鍵やスマートフォン、財布等）にタグを取りつける</a:t>
            </a:r>
            <a:endParaRPr lang="en-US" altLang="ja-JP" sz="2400" smtClean="0"/>
          </a:p>
          <a:p>
            <a:pPr eaLnBrk="1" hangingPunct="1">
              <a:buFont typeface="Wingdings" panose="05000000000000000000" pitchFamily="2" charset="2"/>
              <a:buChar char="§"/>
            </a:pPr>
            <a:r>
              <a:rPr lang="ja-JP" altLang="en-US" sz="2400" smtClean="0"/>
              <a:t>スマートフォンにアプリを導入する</a:t>
            </a:r>
            <a:endParaRPr lang="en-US" altLang="ja-JP" sz="2400" smtClean="0"/>
          </a:p>
          <a:p>
            <a:pPr eaLnBrk="1" hangingPunct="1">
              <a:buFont typeface="Wingdings" panose="05000000000000000000" pitchFamily="2" charset="2"/>
              <a:buChar char="§"/>
            </a:pPr>
            <a:r>
              <a:rPr lang="ja-JP" altLang="en-US" sz="2400" smtClean="0"/>
              <a:t>なくしたときの位置検索ができる</a:t>
            </a:r>
            <a:endParaRPr lang="en-AU" altLang="en-US" sz="2400" smtClean="0">
              <a:latin typeface="Arial" panose="020B0604020202020204" pitchFamily="34" charset="0"/>
              <a:cs typeface="Arial" panose="020B0604020202020204" pitchFamily="34" charset="0"/>
            </a:endParaRPr>
          </a:p>
        </p:txBody>
      </p:sp>
      <p:pic>
        <p:nvPicPr>
          <p:cNvPr id="116740" name="Content Placeholder 5"/>
          <p:cNvPicPr>
            <a:picLocks noChangeAspect="1"/>
          </p:cNvPicPr>
          <p:nvPr/>
        </p:nvPicPr>
        <p:blipFill>
          <a:blip r:embed="rId3">
            <a:extLst>
              <a:ext uri="{28A0092B-C50C-407E-A947-70E740481C1C}">
                <a14:useLocalDpi xmlns:a14="http://schemas.microsoft.com/office/drawing/2010/main" val="0"/>
              </a:ext>
            </a:extLst>
          </a:blip>
          <a:srcRect t="-22009" b="-22009"/>
          <a:stretch>
            <a:fillRect/>
          </a:stretch>
        </p:blipFill>
        <p:spPr bwMode="auto">
          <a:xfrm>
            <a:off x="1368425" y="4427538"/>
            <a:ext cx="293052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4500"/>
            <a:fld id="{4B403DFB-7878-42E8-8FCE-DC7AA92B2C4F}" type="slidenum">
              <a:rPr lang="en-US" altLang="en-US" sz="1400" smtClean="0"/>
              <a:pPr defTabSz="444500"/>
              <a:t>12</a:t>
            </a:fld>
            <a:endParaRPr lang="en-US" altLang="en-US" sz="1400" smtClean="0"/>
          </a:p>
        </p:txBody>
      </p:sp>
      <p:sp>
        <p:nvSpPr>
          <p:cNvPr id="116742" name="テキスト ボックス 2"/>
          <p:cNvSpPr txBox="1">
            <a:spLocks noChangeArrowheads="1"/>
          </p:cNvSpPr>
          <p:nvPr/>
        </p:nvSpPr>
        <p:spPr bwMode="auto">
          <a:xfrm>
            <a:off x="719138" y="1187450"/>
            <a:ext cx="7705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5" tIns="45548" rIns="91095" bIns="45548">
            <a:spAutoFit/>
          </a:bodyPr>
          <a:lstStyle/>
          <a:p>
            <a:pPr>
              <a:lnSpc>
                <a:spcPct val="150000"/>
              </a:lnSpc>
              <a:buFont typeface="Rage Italic" pitchFamily="66" charset="0"/>
              <a:buNone/>
            </a:pPr>
            <a:r>
              <a:rPr lang="ja-JP" altLang="en-US" sz="2800" b="1">
                <a:cs typeface="Arial" panose="020B0604020202020204" pitchFamily="34" charset="0"/>
              </a:rPr>
              <a:t>紛失防止デバイス</a:t>
            </a:r>
            <a:endParaRPr lang="en-US" altLang="ja-JP" sz="2800" b="1">
              <a:cs typeface="Arial" panose="020B0604020202020204" pitchFamily="34" charset="0"/>
            </a:endParaRPr>
          </a:p>
          <a:p>
            <a:pPr>
              <a:lnSpc>
                <a:spcPct val="150000"/>
              </a:lnSpc>
              <a:buFont typeface="Rage Italic" pitchFamily="66" charset="0"/>
              <a:buNone/>
            </a:pPr>
            <a:r>
              <a:rPr lang="ja-JP" altLang="en-US" sz="2800" b="1">
                <a:cs typeface="Arial" panose="020B0604020202020204" pitchFamily="34" charset="0"/>
              </a:rPr>
              <a:t>「</a:t>
            </a:r>
            <a:r>
              <a:rPr lang="en-AU" altLang="en-US" sz="2800" b="1">
                <a:cs typeface="Arial" panose="020B0604020202020204" pitchFamily="34" charset="0"/>
              </a:rPr>
              <a:t>Tile</a:t>
            </a:r>
            <a:r>
              <a:rPr lang="ja-JP" altLang="en-US" sz="2800" b="1"/>
              <a:t>（タイル）」、「</a:t>
            </a:r>
            <a:r>
              <a:rPr lang="en-US" altLang="ja-JP" sz="2800" b="1"/>
              <a:t>MAMORIO</a:t>
            </a:r>
            <a:r>
              <a:rPr lang="ja-JP" altLang="en-US" sz="2800" b="1"/>
              <a:t>（まもりお）」など</a:t>
            </a:r>
            <a:endParaRPr lang="en-US" altLang="ja-JP" sz="2800" b="1"/>
          </a:p>
        </p:txBody>
      </p:sp>
      <p:sp>
        <p:nvSpPr>
          <p:cNvPr id="4" name="左右矢印 3"/>
          <p:cNvSpPr/>
          <p:nvPr/>
        </p:nvSpPr>
        <p:spPr>
          <a:xfrm>
            <a:off x="4572000" y="5597525"/>
            <a:ext cx="1908175" cy="504825"/>
          </a:xfrm>
          <a:prstGeom prst="lef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95" tIns="45548" rIns="91095" bIns="45548" anchor="ctr"/>
          <a:lstStyle/>
          <a:p>
            <a:pPr algn="ctr" defTabSz="447585">
              <a:defRPr/>
            </a:pPr>
            <a:endParaRPr kumimoji="1" lang="ja-JP" altLang="en-US"/>
          </a:p>
        </p:txBody>
      </p:sp>
      <p:pic>
        <p:nvPicPr>
          <p:cNvPr id="116744" name="Picture 9" descr="C:\Users\carbuncle\Downloads\1627516.jpg"/>
          <p:cNvPicPr>
            <a:picLocks noChangeAspect="1" noChangeArrowheads="1"/>
          </p:cNvPicPr>
          <p:nvPr/>
        </p:nvPicPr>
        <p:blipFill>
          <a:blip r:embed="rId4">
            <a:extLst>
              <a:ext uri="{28A0092B-C50C-407E-A947-70E740481C1C}">
                <a14:useLocalDpi xmlns:a14="http://schemas.microsoft.com/office/drawing/2010/main" val="0"/>
              </a:ext>
            </a:extLst>
          </a:blip>
          <a:srcRect l="44637" r="44382" b="69534"/>
          <a:stretch>
            <a:fillRect/>
          </a:stretch>
        </p:blipFill>
        <p:spPr bwMode="auto">
          <a:xfrm>
            <a:off x="6769100" y="3970338"/>
            <a:ext cx="1816100"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608013" y="220663"/>
            <a:ext cx="8864600" cy="1000125"/>
          </a:xfrm>
        </p:spPr>
        <p:txBody>
          <a:bodyPr/>
          <a:lstStyle/>
          <a:p>
            <a:pPr eaLnBrk="1" hangingPunct="1"/>
            <a:r>
              <a:rPr lang="ja-JP" altLang="en-US" sz="4000" smtClean="0"/>
              <a:t>メモを取る</a:t>
            </a:r>
            <a:endParaRPr lang="en-AU" altLang="en-US" sz="4000" smtClean="0"/>
          </a:p>
        </p:txBody>
      </p:sp>
      <p:sp>
        <p:nvSpPr>
          <p:cNvPr id="118787" name="Content Placeholder 2"/>
          <p:cNvSpPr>
            <a:spLocks noGrp="1"/>
          </p:cNvSpPr>
          <p:nvPr>
            <p:ph idx="1"/>
          </p:nvPr>
        </p:nvSpPr>
        <p:spPr>
          <a:xfrm>
            <a:off x="400050" y="1377950"/>
            <a:ext cx="9288463" cy="5857875"/>
          </a:xfrm>
        </p:spPr>
        <p:txBody>
          <a:bodyPr/>
          <a:lstStyle/>
          <a:p>
            <a:pPr eaLnBrk="1" hangingPunct="1">
              <a:lnSpc>
                <a:spcPct val="150000"/>
              </a:lnSpc>
              <a:buFont typeface="Rage Italic" pitchFamily="66" charset="0"/>
              <a:buNone/>
            </a:pPr>
            <a:r>
              <a:rPr lang="en-US" altLang="ja-JP" sz="2800" b="1" smtClean="0">
                <a:latin typeface="Arial" panose="020B0604020202020204" pitchFamily="34" charset="0"/>
                <a:cs typeface="Arial" panose="020B0604020202020204" pitchFamily="34" charset="0"/>
              </a:rPr>
              <a:t>iOS</a:t>
            </a:r>
            <a:r>
              <a:rPr lang="ja-JP" altLang="en-US" sz="2800" b="1" smtClean="0">
                <a:latin typeface="Arial" panose="020B0604020202020204" pitchFamily="34" charset="0"/>
                <a:cs typeface="Arial" panose="020B0604020202020204" pitchFamily="34" charset="0"/>
              </a:rPr>
              <a:t>の標準アプリ</a:t>
            </a:r>
            <a:endParaRPr lang="en-US" altLang="ja-JP" sz="2800" b="1" smtClean="0">
              <a:latin typeface="Arial" panose="020B0604020202020204" pitchFamily="34" charset="0"/>
              <a:cs typeface="Arial" panose="020B0604020202020204" pitchFamily="34" charset="0"/>
            </a:endParaRPr>
          </a:p>
          <a:p>
            <a:pPr eaLnBrk="1" hangingPunct="1">
              <a:lnSpc>
                <a:spcPct val="150000"/>
              </a:lnSpc>
              <a:buFont typeface="Rage Italic" pitchFamily="66" charset="0"/>
              <a:buNone/>
            </a:pPr>
            <a:r>
              <a:rPr lang="ja-JP" altLang="en-US" sz="2800" b="1" smtClean="0">
                <a:latin typeface="Arial" panose="020B0604020202020204" pitchFamily="34" charset="0"/>
                <a:cs typeface="Arial" panose="020B0604020202020204" pitchFamily="34" charset="0"/>
              </a:rPr>
              <a:t>「メモ」、「カメラ」、「ボイスメモ」</a:t>
            </a:r>
            <a:endParaRPr lang="en-AU" altLang="en-US" sz="2800" b="1" smtClean="0">
              <a:ea typeface="ＭＳ Ｐゴシック" panose="020B0600070205080204" pitchFamily="50" charset="-128"/>
              <a:cs typeface="Arial" panose="020B0604020202020204" pitchFamily="34" charset="0"/>
            </a:endParaRPr>
          </a:p>
          <a:p>
            <a:pPr eaLnBrk="1" hangingPunct="1">
              <a:buFont typeface="Wingdings" panose="05000000000000000000" pitchFamily="2" charset="2"/>
              <a:buChar char="§"/>
            </a:pPr>
            <a:endParaRPr lang="en-US" altLang="ja-JP" sz="2400" smtClean="0">
              <a:cs typeface="Arial" panose="020B0604020202020204" pitchFamily="34" charset="0"/>
            </a:endParaRPr>
          </a:p>
          <a:p>
            <a:pPr eaLnBrk="1" hangingPunct="1">
              <a:buFont typeface="Wingdings" panose="05000000000000000000" pitchFamily="2" charset="2"/>
              <a:buChar char="§"/>
            </a:pPr>
            <a:endParaRPr lang="en-US" altLang="ja-JP" sz="2400" smtClean="0">
              <a:cs typeface="Arial" panose="020B0604020202020204" pitchFamily="34" charset="0"/>
            </a:endParaRPr>
          </a:p>
          <a:p>
            <a:pPr eaLnBrk="1" hangingPunct="1">
              <a:buFont typeface="Wingdings" panose="05000000000000000000" pitchFamily="2" charset="2"/>
              <a:buChar char="§"/>
            </a:pPr>
            <a:endParaRPr lang="en-US" altLang="ja-JP" sz="2400" smtClean="0">
              <a:cs typeface="Arial" panose="020B0604020202020204" pitchFamily="34" charset="0"/>
            </a:endParaRPr>
          </a:p>
          <a:p>
            <a:pPr eaLnBrk="1" hangingPunct="1">
              <a:buFont typeface="Wingdings" panose="05000000000000000000" pitchFamily="2" charset="2"/>
              <a:buChar char="§"/>
            </a:pPr>
            <a:endParaRPr lang="en-US" altLang="ja-JP" sz="2400" smtClean="0">
              <a:cs typeface="Arial" panose="020B0604020202020204" pitchFamily="34" charset="0"/>
            </a:endParaRPr>
          </a:p>
          <a:p>
            <a:pPr eaLnBrk="1" hangingPunct="1">
              <a:buFont typeface="Wingdings" panose="05000000000000000000" pitchFamily="2" charset="2"/>
              <a:buChar char="§"/>
            </a:pPr>
            <a:endParaRPr lang="en-US" altLang="ja-JP" sz="2400" smtClean="0">
              <a:cs typeface="Arial" panose="020B0604020202020204" pitchFamily="34" charset="0"/>
            </a:endParaRPr>
          </a:p>
          <a:p>
            <a:pPr eaLnBrk="1" hangingPunct="1">
              <a:buFont typeface="Arial" panose="020B0604020202020204" pitchFamily="34" charset="0"/>
              <a:buNone/>
            </a:pPr>
            <a:r>
              <a:rPr lang="ja-JP" altLang="en-US" sz="2400" smtClean="0">
                <a:cs typeface="Arial" panose="020B0604020202020204" pitchFamily="34" charset="0"/>
              </a:rPr>
              <a:t>　　　　　　↑文字　　　　　　　　↑画像・動画　　　　　　　↑音声</a:t>
            </a:r>
            <a:endParaRPr lang="en-US" altLang="ja-JP" sz="2400" smtClean="0">
              <a:cs typeface="Arial" panose="020B0604020202020204" pitchFamily="34" charset="0"/>
            </a:endParaRPr>
          </a:p>
          <a:p>
            <a:pPr eaLnBrk="1" hangingPunct="1">
              <a:lnSpc>
                <a:spcPct val="100000"/>
              </a:lnSpc>
              <a:buFont typeface="Wingdings" panose="05000000000000000000" pitchFamily="2" charset="2"/>
              <a:buChar char="§"/>
            </a:pPr>
            <a:endParaRPr lang="en-US" altLang="ja-JP" sz="2400" smtClean="0">
              <a:cs typeface="Arial" panose="020B0604020202020204" pitchFamily="34" charset="0"/>
            </a:endParaRPr>
          </a:p>
          <a:p>
            <a:pPr eaLnBrk="1" hangingPunct="1">
              <a:lnSpc>
                <a:spcPct val="100000"/>
              </a:lnSpc>
              <a:buFont typeface="Wingdings" panose="05000000000000000000" pitchFamily="2" charset="2"/>
              <a:buChar char="§"/>
            </a:pPr>
            <a:r>
              <a:rPr lang="ja-JP" altLang="en-US" sz="2400" smtClean="0">
                <a:cs typeface="Arial" panose="020B0604020202020204" pitchFamily="34" charset="0"/>
              </a:rPr>
              <a:t>いろいろな媒体でメモを取ることができる</a:t>
            </a:r>
            <a:endParaRPr lang="en-US" altLang="ja-JP" sz="2400" smtClean="0">
              <a:cs typeface="Arial" panose="020B0604020202020204" pitchFamily="34" charset="0"/>
            </a:endParaRPr>
          </a:p>
          <a:p>
            <a:pPr eaLnBrk="1" hangingPunct="1">
              <a:lnSpc>
                <a:spcPct val="100000"/>
              </a:lnSpc>
              <a:buFont typeface="Wingdings" panose="05000000000000000000" pitchFamily="2" charset="2"/>
              <a:buChar char="§"/>
            </a:pPr>
            <a:r>
              <a:rPr lang="ja-JP" altLang="en-US" sz="2400" smtClean="0">
                <a:cs typeface="Arial" panose="020B0604020202020204" pitchFamily="34" charset="0"/>
              </a:rPr>
              <a:t>様々なアプリが開発されているので、好みのものを探すのもよい</a:t>
            </a:r>
            <a:endParaRPr lang="en-AU" altLang="en-US" sz="2400" smtClean="0">
              <a:ea typeface="ＭＳ Ｐゴシック" panose="020B0600070205080204" pitchFamily="50" charset="-128"/>
              <a:cs typeface="Arial" panose="020B0604020202020204" pitchFamily="34" charset="0"/>
            </a:endParaRPr>
          </a:p>
        </p:txBody>
      </p:sp>
      <p:sp>
        <p:nvSpPr>
          <p:cNvPr id="118788"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4500"/>
            <a:fld id="{575CC81C-5667-4D80-9BEB-428227F8BD14}" type="slidenum">
              <a:rPr lang="en-US" altLang="en-US" sz="1400" smtClean="0"/>
              <a:pPr defTabSz="444500"/>
              <a:t>13</a:t>
            </a:fld>
            <a:endParaRPr lang="en-US" altLang="en-US" sz="1400" smtClean="0"/>
          </a:p>
        </p:txBody>
      </p:sp>
      <p:pic>
        <p:nvPicPr>
          <p:cNvPr id="7" name="図 6" descr="C:\Users\111231\Downloads\notes_icon__f2pbqou970yi_lar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2004" y="3180496"/>
            <a:ext cx="1620000" cy="162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8790" name="図 8" descr="C:\Users\111231\Downloads\ios11-camera-icon-100740049-orig.jpg"/>
          <p:cNvPicPr>
            <a:picLocks noChangeAspect="1"/>
          </p:cNvPicPr>
          <p:nvPr/>
        </p:nvPicPr>
        <p:blipFill>
          <a:blip r:embed="rId4">
            <a:extLst>
              <a:ext uri="{28A0092B-C50C-407E-A947-70E740481C1C}">
                <a14:useLocalDpi xmlns:a14="http://schemas.microsoft.com/office/drawing/2010/main" val="0"/>
              </a:ext>
            </a:extLst>
          </a:blip>
          <a:srcRect l="16364" r="16357"/>
          <a:stretch>
            <a:fillRect/>
          </a:stretch>
        </p:blipFill>
        <p:spPr bwMode="auto">
          <a:xfrm>
            <a:off x="3889375" y="2997200"/>
            <a:ext cx="208915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1" name="図 9" descr="C:\Users\111231\Downloads\icon_lar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0225" y="3197225"/>
            <a:ext cx="165576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608013" y="220663"/>
            <a:ext cx="8864600" cy="1000125"/>
          </a:xfrm>
        </p:spPr>
        <p:txBody>
          <a:bodyPr/>
          <a:lstStyle/>
          <a:p>
            <a:pPr eaLnBrk="1" hangingPunct="1"/>
            <a:r>
              <a:rPr lang="ja-JP" altLang="en-US" sz="4000" smtClean="0"/>
              <a:t>リマインダー（タスク管理）</a:t>
            </a:r>
            <a:endParaRPr lang="en-AU" altLang="en-US" sz="4000" smtClean="0"/>
          </a:p>
        </p:txBody>
      </p:sp>
      <p:sp>
        <p:nvSpPr>
          <p:cNvPr id="120835" name="Content Placeholder 2"/>
          <p:cNvSpPr>
            <a:spLocks noGrp="1"/>
          </p:cNvSpPr>
          <p:nvPr>
            <p:ph idx="1"/>
          </p:nvPr>
        </p:nvSpPr>
        <p:spPr>
          <a:xfrm>
            <a:off x="360363" y="1306513"/>
            <a:ext cx="9288462" cy="5857875"/>
          </a:xfrm>
        </p:spPr>
        <p:txBody>
          <a:bodyPr/>
          <a:lstStyle/>
          <a:p>
            <a:pPr eaLnBrk="1" hangingPunct="1">
              <a:lnSpc>
                <a:spcPct val="150000"/>
              </a:lnSpc>
              <a:buFont typeface="Rage Italic" pitchFamily="66" charset="0"/>
              <a:buNone/>
            </a:pPr>
            <a:r>
              <a:rPr lang="en-US" altLang="ja-JP" sz="2800" b="1" smtClean="0">
                <a:latin typeface="Arial" panose="020B0604020202020204" pitchFamily="34" charset="0"/>
                <a:cs typeface="Arial" panose="020B0604020202020204" pitchFamily="34" charset="0"/>
              </a:rPr>
              <a:t>iOS</a:t>
            </a:r>
            <a:r>
              <a:rPr lang="ja-JP" altLang="en-US" sz="2800" b="1" smtClean="0">
                <a:latin typeface="Arial" panose="020B0604020202020204" pitchFamily="34" charset="0"/>
                <a:cs typeface="Arial" panose="020B0604020202020204" pitchFamily="34" charset="0"/>
              </a:rPr>
              <a:t>の標準アプリ</a:t>
            </a:r>
            <a:endParaRPr lang="en-US" altLang="ja-JP" sz="2800" b="1" smtClean="0">
              <a:latin typeface="Arial" panose="020B0604020202020204" pitchFamily="34" charset="0"/>
              <a:cs typeface="Arial" panose="020B0604020202020204" pitchFamily="34" charset="0"/>
            </a:endParaRPr>
          </a:p>
          <a:p>
            <a:pPr eaLnBrk="1" hangingPunct="1">
              <a:lnSpc>
                <a:spcPct val="150000"/>
              </a:lnSpc>
              <a:buFont typeface="Rage Italic" pitchFamily="66" charset="0"/>
              <a:buNone/>
            </a:pPr>
            <a:r>
              <a:rPr lang="ja-JP" altLang="en-US" sz="2800" b="1" smtClean="0">
                <a:latin typeface="Arial" panose="020B0604020202020204" pitchFamily="34" charset="0"/>
                <a:cs typeface="Arial" panose="020B0604020202020204" pitchFamily="34" charset="0"/>
              </a:rPr>
              <a:t>「リマインダー」</a:t>
            </a:r>
            <a:endParaRPr lang="en-AU" altLang="en-US" sz="2800" b="1" smtClean="0">
              <a:ea typeface="ＭＳ Ｐゴシック" panose="020B0600070205080204" pitchFamily="50" charset="-128"/>
              <a:cs typeface="Arial" panose="020B0604020202020204" pitchFamily="34" charset="0"/>
            </a:endParaRPr>
          </a:p>
          <a:p>
            <a:pPr eaLnBrk="1" hangingPunct="1">
              <a:buFont typeface="Wingdings" panose="05000000000000000000" pitchFamily="2" charset="2"/>
              <a:buChar char="§"/>
            </a:pPr>
            <a:endParaRPr lang="en-US" altLang="ja-JP" sz="2400" smtClean="0">
              <a:cs typeface="Arial" panose="020B0604020202020204" pitchFamily="34" charset="0"/>
            </a:endParaRPr>
          </a:p>
          <a:p>
            <a:pPr eaLnBrk="1" hangingPunct="1">
              <a:buFont typeface="Wingdings" panose="05000000000000000000" pitchFamily="2" charset="2"/>
              <a:buChar char="§"/>
            </a:pPr>
            <a:endParaRPr lang="en-US" altLang="ja-JP" sz="2400" smtClean="0">
              <a:cs typeface="Arial" panose="020B0604020202020204" pitchFamily="34" charset="0"/>
            </a:endParaRPr>
          </a:p>
          <a:p>
            <a:pPr eaLnBrk="1" hangingPunct="1">
              <a:buFont typeface="Wingdings" panose="05000000000000000000" pitchFamily="2" charset="2"/>
              <a:buChar char="§"/>
            </a:pPr>
            <a:endParaRPr lang="en-US" altLang="ja-JP" sz="2400" smtClean="0">
              <a:cs typeface="Arial" panose="020B0604020202020204" pitchFamily="34" charset="0"/>
            </a:endParaRPr>
          </a:p>
          <a:p>
            <a:pPr eaLnBrk="1" hangingPunct="1">
              <a:buFont typeface="Wingdings" panose="05000000000000000000" pitchFamily="2" charset="2"/>
              <a:buChar char="§"/>
            </a:pPr>
            <a:endParaRPr lang="en-US" altLang="ja-JP" sz="2400" smtClean="0">
              <a:cs typeface="Arial" panose="020B0604020202020204" pitchFamily="34" charset="0"/>
            </a:endParaRPr>
          </a:p>
          <a:p>
            <a:pPr eaLnBrk="1" hangingPunct="1">
              <a:buFont typeface="Wingdings" panose="05000000000000000000" pitchFamily="2" charset="2"/>
              <a:buChar char="§"/>
            </a:pPr>
            <a:endParaRPr lang="en-US" altLang="ja-JP" sz="2400" smtClean="0">
              <a:cs typeface="Arial" panose="020B0604020202020204" pitchFamily="34" charset="0"/>
            </a:endParaRPr>
          </a:p>
          <a:p>
            <a:pPr eaLnBrk="1" hangingPunct="1">
              <a:lnSpc>
                <a:spcPct val="100000"/>
              </a:lnSpc>
              <a:buFont typeface="Wingdings" panose="05000000000000000000" pitchFamily="2" charset="2"/>
              <a:buChar char="§"/>
            </a:pPr>
            <a:r>
              <a:rPr lang="ja-JP" altLang="en-US" sz="2400" smtClean="0">
                <a:cs typeface="Arial" panose="020B0604020202020204" pitchFamily="34" charset="0"/>
              </a:rPr>
              <a:t>日々のタスクを管理することができる</a:t>
            </a:r>
            <a:endParaRPr lang="en-US" altLang="ja-JP" sz="2400" smtClean="0">
              <a:cs typeface="Arial" panose="020B0604020202020204" pitchFamily="34" charset="0"/>
            </a:endParaRPr>
          </a:p>
          <a:p>
            <a:pPr eaLnBrk="1" hangingPunct="1">
              <a:lnSpc>
                <a:spcPct val="100000"/>
              </a:lnSpc>
              <a:buFont typeface="Wingdings" panose="05000000000000000000" pitchFamily="2" charset="2"/>
              <a:buChar char="§"/>
            </a:pPr>
            <a:r>
              <a:rPr lang="ja-JP" altLang="en-US" sz="2400" smtClean="0">
                <a:cs typeface="Arial" panose="020B0604020202020204" pitchFamily="34" charset="0"/>
              </a:rPr>
              <a:t>登録しておくと、時間や場所で表示させることができる</a:t>
            </a:r>
            <a:endParaRPr lang="en-US" altLang="ja-JP" sz="2400" smtClean="0">
              <a:cs typeface="Arial" panose="020B0604020202020204" pitchFamily="34" charset="0"/>
            </a:endParaRPr>
          </a:p>
          <a:p>
            <a:pPr eaLnBrk="1" hangingPunct="1">
              <a:lnSpc>
                <a:spcPct val="100000"/>
              </a:lnSpc>
              <a:buFont typeface="Wingdings" panose="05000000000000000000" pitchFamily="2" charset="2"/>
              <a:buChar char="§"/>
            </a:pPr>
            <a:r>
              <a:rPr lang="ja-JP" altLang="en-US" sz="2400" smtClean="0">
                <a:cs typeface="Arial" panose="020B0604020202020204" pitchFamily="34" charset="0"/>
              </a:rPr>
              <a:t>様々なアプリが開発されているので、好みのものを探すのもよい</a:t>
            </a:r>
            <a:endParaRPr lang="en-AU" altLang="en-US" sz="2400" smtClean="0">
              <a:ea typeface="ＭＳ Ｐゴシック" panose="020B0600070205080204" pitchFamily="50" charset="-128"/>
              <a:cs typeface="Arial" panose="020B0604020202020204" pitchFamily="34" charset="0"/>
            </a:endParaRPr>
          </a:p>
        </p:txBody>
      </p:sp>
      <p:sp>
        <p:nvSpPr>
          <p:cNvPr id="120836"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4500"/>
            <a:fld id="{1394DF56-0657-4BED-8634-9A01275C7DBF}" type="slidenum">
              <a:rPr lang="en-US" altLang="en-US" sz="1400" smtClean="0"/>
              <a:pPr defTabSz="444500"/>
              <a:t>14</a:t>
            </a:fld>
            <a:endParaRPr lang="en-US" altLang="en-US" sz="1400" smtClean="0"/>
          </a:p>
        </p:txBody>
      </p:sp>
      <p:pic>
        <p:nvPicPr>
          <p:cNvPr id="8" name="図 7" descr="C:\Users\111231\Downloads\reminders_icon__cvy363ku54mu_lar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2080" y="3075803"/>
            <a:ext cx="1620000" cy="162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0838" name="図 10"/>
          <p:cNvPicPr>
            <a:picLocks noChangeAspect="1"/>
          </p:cNvPicPr>
          <p:nvPr/>
        </p:nvPicPr>
        <p:blipFill>
          <a:blip r:embed="rId4">
            <a:extLst>
              <a:ext uri="{28A0092B-C50C-407E-A947-70E740481C1C}">
                <a14:useLocalDpi xmlns:a14="http://schemas.microsoft.com/office/drawing/2010/main" val="0"/>
              </a:ext>
            </a:extLst>
          </a:blip>
          <a:srcRect l="3101" t="659" r="2931" b="41495"/>
          <a:stretch>
            <a:fillRect/>
          </a:stretch>
        </p:blipFill>
        <p:spPr bwMode="auto">
          <a:xfrm>
            <a:off x="5003800" y="977900"/>
            <a:ext cx="5040313"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611188" y="350838"/>
            <a:ext cx="8864600" cy="1000125"/>
          </a:xfrm>
        </p:spPr>
        <p:txBody>
          <a:bodyPr/>
          <a:lstStyle/>
          <a:p>
            <a:pPr eaLnBrk="1" hangingPunct="1"/>
            <a:r>
              <a:rPr lang="ja-JP" altLang="en-US" sz="4000" smtClean="0"/>
              <a:t>カレンダー（スケジュール）</a:t>
            </a:r>
            <a:endParaRPr lang="en-AU" altLang="en-US" sz="4000" smtClean="0"/>
          </a:p>
        </p:txBody>
      </p:sp>
      <p:sp>
        <p:nvSpPr>
          <p:cNvPr id="122883"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4500"/>
            <a:fld id="{49122E80-0229-4FEE-ABAF-8587CD5DFD6B}" type="slidenum">
              <a:rPr lang="en-US" altLang="en-US" sz="1400" smtClean="0"/>
              <a:pPr defTabSz="444500"/>
              <a:t>15</a:t>
            </a:fld>
            <a:endParaRPr lang="en-US" altLang="en-US" sz="1400" smtClean="0"/>
          </a:p>
        </p:txBody>
      </p:sp>
      <p:sp>
        <p:nvSpPr>
          <p:cNvPr id="122884" name="Content Placeholder 2"/>
          <p:cNvSpPr txBox="1">
            <a:spLocks/>
          </p:cNvSpPr>
          <p:nvPr/>
        </p:nvSpPr>
        <p:spPr bwMode="auto">
          <a:xfrm>
            <a:off x="400050" y="1403350"/>
            <a:ext cx="9288463"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5" tIns="45548" rIns="91095" bIns="45548"/>
          <a:lstStyle>
            <a:lvl1pPr marL="188913" indent="-188913" defTabSz="755650">
              <a:lnSpc>
                <a:spcPct val="90000"/>
              </a:lnSpc>
              <a:spcBef>
                <a:spcPts val="825"/>
              </a:spcBef>
              <a:buFont typeface="Arial" panose="020B0604020202020204" pitchFamily="34" charset="0"/>
              <a:buChar char="•"/>
              <a:defRPr kumimoji="1" sz="2300">
                <a:solidFill>
                  <a:schemeClr val="tx1"/>
                </a:solidFill>
                <a:latin typeface="Calibri" panose="020F0502020204030204" pitchFamily="34" charset="0"/>
              </a:defRPr>
            </a:lvl1pPr>
            <a:lvl2pPr marL="566738" indent="-188913" defTabSz="755650">
              <a:lnSpc>
                <a:spcPct val="90000"/>
              </a:lnSpc>
              <a:spcBef>
                <a:spcPts val="413"/>
              </a:spcBef>
              <a:buFont typeface="Arial" panose="020B0604020202020204" pitchFamily="34" charset="0"/>
              <a:buChar char="•"/>
              <a:defRPr kumimoji="1" sz="1900">
                <a:solidFill>
                  <a:schemeClr val="tx1"/>
                </a:solidFill>
                <a:latin typeface="Calibri" panose="020F0502020204030204" pitchFamily="34" charset="0"/>
              </a:defRPr>
            </a:lvl2pPr>
            <a:lvl3pPr marL="944563" indent="-188913" defTabSz="755650">
              <a:lnSpc>
                <a:spcPct val="90000"/>
              </a:lnSpc>
              <a:spcBef>
                <a:spcPts val="413"/>
              </a:spcBef>
              <a:buFont typeface="Arial" panose="020B0604020202020204" pitchFamily="34" charset="0"/>
              <a:buChar char="•"/>
              <a:defRPr kumimoji="1" sz="1700">
                <a:solidFill>
                  <a:schemeClr val="tx1"/>
                </a:solidFill>
                <a:latin typeface="Calibri" panose="020F0502020204030204" pitchFamily="34" charset="0"/>
              </a:defRPr>
            </a:lvl3pPr>
            <a:lvl4pPr marL="1322388" indent="-188913" defTabSz="755650">
              <a:lnSpc>
                <a:spcPct val="90000"/>
              </a:lnSpc>
              <a:spcBef>
                <a:spcPts val="413"/>
              </a:spcBef>
              <a:buFont typeface="Arial" panose="020B0604020202020204" pitchFamily="34" charset="0"/>
              <a:buChar char="•"/>
              <a:defRPr kumimoji="1" sz="1400">
                <a:solidFill>
                  <a:schemeClr val="tx1"/>
                </a:solidFill>
                <a:latin typeface="Calibri" panose="020F0502020204030204" pitchFamily="34" charset="0"/>
              </a:defRPr>
            </a:lvl4pPr>
            <a:lvl5pPr marL="1700213" indent="-188913" defTabSz="755650">
              <a:lnSpc>
                <a:spcPct val="90000"/>
              </a:lnSpc>
              <a:spcBef>
                <a:spcPts val="413"/>
              </a:spcBef>
              <a:buFont typeface="Arial" panose="020B0604020202020204" pitchFamily="34" charset="0"/>
              <a:buChar char="•"/>
              <a:defRPr kumimoji="1" sz="1400">
                <a:solidFill>
                  <a:schemeClr val="tx1"/>
                </a:solidFill>
                <a:latin typeface="Calibri" panose="020F0502020204030204" pitchFamily="34" charset="0"/>
              </a:defRPr>
            </a:lvl5pPr>
            <a:lvl6pPr marL="2157413" indent="-188913" defTabSz="755650"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6pPr>
            <a:lvl7pPr marL="2614613" indent="-188913" defTabSz="755650"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7pPr>
            <a:lvl8pPr marL="3071813" indent="-188913" defTabSz="755650"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8pPr>
            <a:lvl9pPr marL="3529013" indent="-188913" defTabSz="755650"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9pPr>
          </a:lstStyle>
          <a:p>
            <a:pPr eaLnBrk="1" hangingPunct="1">
              <a:lnSpc>
                <a:spcPct val="150000"/>
              </a:lnSpc>
              <a:buFont typeface="Rage Italic" pitchFamily="66" charset="0"/>
              <a:buNone/>
            </a:pPr>
            <a:r>
              <a:rPr lang="en-US" altLang="ja-JP" sz="2800" b="1">
                <a:latin typeface="Arial" panose="020B0604020202020204" pitchFamily="34" charset="0"/>
                <a:cs typeface="Arial" panose="020B0604020202020204" pitchFamily="34" charset="0"/>
              </a:rPr>
              <a:t>iOS</a:t>
            </a:r>
            <a:r>
              <a:rPr lang="ja-JP" altLang="en-US" sz="2800" b="1">
                <a:latin typeface="Arial" panose="020B0604020202020204" pitchFamily="34" charset="0"/>
                <a:cs typeface="Arial" panose="020B0604020202020204" pitchFamily="34" charset="0"/>
              </a:rPr>
              <a:t>の標準アプリ</a:t>
            </a:r>
            <a:endParaRPr lang="en-US" altLang="ja-JP" sz="2800" b="1">
              <a:latin typeface="Arial" panose="020B0604020202020204" pitchFamily="34" charset="0"/>
              <a:cs typeface="Arial" panose="020B0604020202020204" pitchFamily="34" charset="0"/>
            </a:endParaRPr>
          </a:p>
          <a:p>
            <a:pPr eaLnBrk="1" hangingPunct="1">
              <a:lnSpc>
                <a:spcPct val="150000"/>
              </a:lnSpc>
              <a:buFont typeface="Rage Italic" pitchFamily="66" charset="0"/>
              <a:buNone/>
            </a:pPr>
            <a:r>
              <a:rPr lang="ja-JP" altLang="en-US" sz="2800" b="1">
                <a:latin typeface="Arial" panose="020B0604020202020204" pitchFamily="34" charset="0"/>
                <a:cs typeface="Arial" panose="020B0604020202020204" pitchFamily="34" charset="0"/>
              </a:rPr>
              <a:t>「カレンダー（スケジュール）」</a:t>
            </a:r>
            <a:endParaRPr lang="en-AU" altLang="en-US" sz="2800" b="1">
              <a:cs typeface="Arial" panose="020B0604020202020204" pitchFamily="34" charset="0"/>
            </a:endParaRPr>
          </a:p>
          <a:p>
            <a:pPr eaLnBrk="1" hangingPunct="1">
              <a:buFont typeface="Wingdings" panose="05000000000000000000" pitchFamily="2" charset="2"/>
              <a:buChar char="§"/>
            </a:pPr>
            <a:endParaRPr lang="en-US" altLang="ja-JP" sz="2400">
              <a:cs typeface="Arial" panose="020B0604020202020204" pitchFamily="34" charset="0"/>
            </a:endParaRPr>
          </a:p>
          <a:p>
            <a:pPr eaLnBrk="1" hangingPunct="1">
              <a:buFont typeface="Wingdings" panose="05000000000000000000" pitchFamily="2" charset="2"/>
              <a:buChar char="§"/>
            </a:pPr>
            <a:endParaRPr lang="en-US" altLang="ja-JP" sz="2400">
              <a:cs typeface="Arial" panose="020B0604020202020204" pitchFamily="34" charset="0"/>
            </a:endParaRPr>
          </a:p>
          <a:p>
            <a:pPr eaLnBrk="1" hangingPunct="1">
              <a:buFont typeface="Wingdings" panose="05000000000000000000" pitchFamily="2" charset="2"/>
              <a:buChar char="§"/>
            </a:pPr>
            <a:endParaRPr lang="en-US" altLang="ja-JP" sz="2400">
              <a:cs typeface="Arial" panose="020B0604020202020204" pitchFamily="34" charset="0"/>
            </a:endParaRPr>
          </a:p>
          <a:p>
            <a:pPr eaLnBrk="1" hangingPunct="1">
              <a:buFont typeface="Wingdings" panose="05000000000000000000" pitchFamily="2" charset="2"/>
              <a:buChar char="§"/>
            </a:pPr>
            <a:endParaRPr lang="en-US" altLang="ja-JP" sz="2400">
              <a:cs typeface="Arial" panose="020B0604020202020204" pitchFamily="34" charset="0"/>
            </a:endParaRPr>
          </a:p>
          <a:p>
            <a:pPr eaLnBrk="1" hangingPunct="1">
              <a:buFont typeface="Wingdings" panose="05000000000000000000" pitchFamily="2" charset="2"/>
              <a:buChar char="§"/>
            </a:pPr>
            <a:endParaRPr lang="en-US" altLang="ja-JP" sz="2400">
              <a:cs typeface="Arial" panose="020B0604020202020204" pitchFamily="34" charset="0"/>
            </a:endParaRPr>
          </a:p>
          <a:p>
            <a:pPr eaLnBrk="1" hangingPunct="1">
              <a:lnSpc>
                <a:spcPct val="100000"/>
              </a:lnSpc>
              <a:buFont typeface="Wingdings" panose="05000000000000000000" pitchFamily="2" charset="2"/>
              <a:buChar char="§"/>
            </a:pPr>
            <a:r>
              <a:rPr lang="ja-JP" altLang="en-US" sz="2400">
                <a:cs typeface="Arial" panose="020B0604020202020204" pitchFamily="34" charset="0"/>
              </a:rPr>
              <a:t>今日の日付や登録した予定を確認できる</a:t>
            </a:r>
            <a:endParaRPr lang="en-US" altLang="ja-JP" sz="2400">
              <a:cs typeface="Arial" panose="020B0604020202020204" pitchFamily="34" charset="0"/>
            </a:endParaRPr>
          </a:p>
          <a:p>
            <a:pPr eaLnBrk="1" hangingPunct="1">
              <a:lnSpc>
                <a:spcPct val="100000"/>
              </a:lnSpc>
              <a:buFont typeface="Wingdings" panose="05000000000000000000" pitchFamily="2" charset="2"/>
              <a:buChar char="§"/>
            </a:pPr>
            <a:r>
              <a:rPr lang="ja-JP" altLang="en-US" sz="2400">
                <a:cs typeface="Arial" panose="020B0604020202020204" pitchFamily="34" charset="0"/>
              </a:rPr>
              <a:t>通知を設定しておくと、時間が近づいたときに知らせてくれる</a:t>
            </a:r>
            <a:endParaRPr lang="en-US" altLang="ja-JP" sz="2400">
              <a:cs typeface="Arial" panose="020B0604020202020204" pitchFamily="34" charset="0"/>
            </a:endParaRPr>
          </a:p>
          <a:p>
            <a:pPr eaLnBrk="1" hangingPunct="1">
              <a:lnSpc>
                <a:spcPct val="100000"/>
              </a:lnSpc>
              <a:buFont typeface="Wingdings" panose="05000000000000000000" pitchFamily="2" charset="2"/>
              <a:buChar char="§"/>
            </a:pPr>
            <a:r>
              <a:rPr lang="ja-JP" altLang="en-US" sz="2400">
                <a:cs typeface="Arial" panose="020B0604020202020204" pitchFamily="34" charset="0"/>
              </a:rPr>
              <a:t>様々なアプリが開発されているので、好みのものを探すのもよい</a:t>
            </a:r>
            <a:endParaRPr lang="en-AU" altLang="en-US" sz="2400">
              <a:cs typeface="Arial" panose="020B0604020202020204" pitchFamily="34" charset="0"/>
            </a:endParaRPr>
          </a:p>
        </p:txBody>
      </p:sp>
      <p:pic>
        <p:nvPicPr>
          <p:cNvPr id="8" name="図 7" descr="C:\Users\111231\Downloads\A67C665A-A9CC-4CC6-9CEA-93D7256C2D97.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1883" y="3059761"/>
            <a:ext cx="1635968" cy="16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2886" name="図 8"/>
          <p:cNvPicPr>
            <a:picLocks noChangeAspect="1"/>
          </p:cNvPicPr>
          <p:nvPr/>
        </p:nvPicPr>
        <p:blipFill>
          <a:blip r:embed="rId4">
            <a:extLst>
              <a:ext uri="{28A0092B-C50C-407E-A947-70E740481C1C}">
                <a14:useLocalDpi xmlns:a14="http://schemas.microsoft.com/office/drawing/2010/main" val="0"/>
              </a:ext>
            </a:extLst>
          </a:blip>
          <a:srcRect l="2859" t="1826" r="3667" b="44894"/>
          <a:stretch>
            <a:fillRect/>
          </a:stretch>
        </p:blipFill>
        <p:spPr bwMode="auto">
          <a:xfrm>
            <a:off x="4919663" y="1403350"/>
            <a:ext cx="5040312"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079500" y="306388"/>
            <a:ext cx="7921625" cy="865187"/>
          </a:xfrm>
          <a:prstGeom prst="roundRect">
            <a:avLst/>
          </a:prstGeom>
          <a:gradFill rotWithShape="1">
            <a:gsLst>
              <a:gs pos="0">
                <a:srgbClr val="9BB05E">
                  <a:tint val="10000"/>
                  <a:alpha val="94000"/>
                  <a:satMod val="120000"/>
                  <a:lumMod val="110000"/>
                </a:srgbClr>
              </a:gs>
              <a:gs pos="100000">
                <a:srgbClr val="9BB05E">
                  <a:tint val="80000"/>
                  <a:shade val="100000"/>
                  <a:satMod val="140000"/>
                  <a:lumMod val="120000"/>
                </a:srgbClr>
              </a:gs>
            </a:gsLst>
            <a:lin ang="5400000" scaled="0"/>
          </a:gradFill>
          <a:ln w="9525" cap="flat" cmpd="sng" algn="ctr">
            <a:solidFill>
              <a:srgbClr val="9BB05E"/>
            </a:solidFill>
            <a:prstDash val="solid"/>
          </a:ln>
          <a:effectLst/>
        </p:spPr>
        <p:txBody>
          <a:bodyPr anchor="ctr"/>
          <a:lstStyle/>
          <a:p>
            <a:pPr algn="ctr" defTabSz="914400" eaLnBrk="1" fontAlgn="auto" hangingPunct="1">
              <a:spcBef>
                <a:spcPts val="0"/>
              </a:spcBef>
              <a:spcAft>
                <a:spcPts val="0"/>
              </a:spcAft>
              <a:defRPr/>
            </a:pPr>
            <a:endParaRPr kumimoji="1" lang="ja-JP" altLang="en-US" sz="4400" kern="0" dirty="0">
              <a:ln w="0"/>
              <a:solidFill>
                <a:prstClr val="black"/>
              </a:solidFill>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24931" name="Title 1"/>
          <p:cNvSpPr>
            <a:spLocks noGrp="1"/>
          </p:cNvSpPr>
          <p:nvPr>
            <p:ph type="title"/>
          </p:nvPr>
        </p:nvSpPr>
        <p:spPr>
          <a:xfrm>
            <a:off x="693738" y="403225"/>
            <a:ext cx="8693150" cy="712788"/>
          </a:xfrm>
        </p:spPr>
        <p:txBody>
          <a:bodyPr/>
          <a:lstStyle/>
          <a:p>
            <a:pPr algn="ctr" eaLnBrk="1" hangingPunct="1"/>
            <a:r>
              <a:rPr lang="ja-JP" altLang="en-US" sz="4000" smtClean="0">
                <a:solidFill>
                  <a:srgbClr val="FF0000"/>
                </a:solidFill>
              </a:rPr>
              <a:t>意見交換：</a:t>
            </a:r>
            <a:r>
              <a:rPr lang="ja-JP" altLang="en-US" sz="4000" smtClean="0"/>
              <a:t>スマートフォンの機能</a:t>
            </a:r>
            <a:endParaRPr lang="en-US" altLang="en-US" sz="4000" smtClean="0"/>
          </a:p>
        </p:txBody>
      </p:sp>
      <p:sp>
        <p:nvSpPr>
          <p:cNvPr id="124932" name="Content Placeholder 2"/>
          <p:cNvSpPr>
            <a:spLocks noGrp="1"/>
          </p:cNvSpPr>
          <p:nvPr>
            <p:ph idx="1"/>
          </p:nvPr>
        </p:nvSpPr>
        <p:spPr>
          <a:xfrm>
            <a:off x="576263" y="1331913"/>
            <a:ext cx="9001125" cy="863600"/>
          </a:xfrm>
        </p:spPr>
        <p:txBody>
          <a:bodyPr/>
          <a:lstStyle/>
          <a:p>
            <a:pPr eaLnBrk="1" hangingPunct="1">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r>
              <a:rPr lang="ja-JP" altLang="en-US" sz="2400" smtClean="0"/>
              <a:t>スマートフォンの知っている機能、使っている機能を確認しましょう</a:t>
            </a:r>
            <a:endParaRPr lang="en-GB" altLang="en-US" sz="2400" smtClean="0"/>
          </a:p>
          <a:p>
            <a:pPr eaLnBrk="1" hangingPunct="1">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endParaRPr lang="en-US" altLang="en-US" sz="1400" smtClean="0"/>
          </a:p>
        </p:txBody>
      </p:sp>
      <p:sp>
        <p:nvSpPr>
          <p:cNvPr id="124933" name="スライド番号プレースホルダー 1"/>
          <p:cNvSpPr>
            <a:spLocks noGrp="1"/>
          </p:cNvSpPr>
          <p:nvPr>
            <p:ph type="sldNum" sz="quarter" idx="12"/>
          </p:nvPr>
        </p:nvSpPr>
        <p:spPr bwMode="auto">
          <a:xfrm>
            <a:off x="7813675" y="7140575"/>
            <a:ext cx="2266950"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4500"/>
            <a:fld id="{E14BA4C7-B1E2-469A-85A4-CC488D737DFB}" type="slidenum">
              <a:rPr lang="en-US" altLang="en-US" sz="1400" smtClean="0"/>
              <a:pPr defTabSz="444500"/>
              <a:t>16</a:t>
            </a:fld>
            <a:endParaRPr lang="en-US" altLang="en-US" sz="1400" smtClean="0"/>
          </a:p>
        </p:txBody>
      </p:sp>
      <p:graphicFrame>
        <p:nvGraphicFramePr>
          <p:cNvPr id="3" name="表 2"/>
          <p:cNvGraphicFramePr>
            <a:graphicFrameLocks noGrp="1"/>
          </p:cNvGraphicFramePr>
          <p:nvPr/>
        </p:nvGraphicFramePr>
        <p:xfrm>
          <a:off x="576263" y="1835150"/>
          <a:ext cx="8847138" cy="5360984"/>
        </p:xfrm>
        <a:graphic>
          <a:graphicData uri="http://schemas.openxmlformats.org/drawingml/2006/table">
            <a:tbl>
              <a:tblPr firstRow="1" bandRow="1">
                <a:tableStyleId>{5940675A-B579-460E-94D1-54222C63F5DA}</a:tableStyleId>
              </a:tblPr>
              <a:tblGrid>
                <a:gridCol w="2076002"/>
                <a:gridCol w="3705396"/>
                <a:gridCol w="1532870"/>
                <a:gridCol w="1532870"/>
              </a:tblGrid>
              <a:tr h="295270">
                <a:tc>
                  <a:txBody>
                    <a:bodyPr/>
                    <a:lstStyle/>
                    <a:p>
                      <a:pPr algn="ctr"/>
                      <a:r>
                        <a:rPr kumimoji="1" lang="ja-JP" altLang="en-US" sz="1200" dirty="0" smtClean="0"/>
                        <a:t>機能の名称</a:t>
                      </a:r>
                      <a:endParaRPr kumimoji="1" lang="ja-JP" altLang="en-US" sz="1200" b="0" dirty="0"/>
                    </a:p>
                  </a:txBody>
                  <a:tcPr marL="91439" marR="91439" marT="45719" marB="45719"/>
                </a:tc>
                <a:tc>
                  <a:txBody>
                    <a:bodyPr/>
                    <a:lstStyle/>
                    <a:p>
                      <a:pPr algn="ctr"/>
                      <a:r>
                        <a:rPr kumimoji="1" lang="ja-JP" altLang="en-US" sz="1200" dirty="0" smtClean="0"/>
                        <a:t>概要</a:t>
                      </a:r>
                      <a:endParaRPr kumimoji="1" lang="ja-JP" altLang="en-US" sz="1200" b="0" dirty="0"/>
                    </a:p>
                  </a:txBody>
                  <a:tcPr marL="91439" marR="91439" marT="45719" marB="45719"/>
                </a:tc>
                <a:tc>
                  <a:txBody>
                    <a:bodyPr/>
                    <a:lstStyle/>
                    <a:p>
                      <a:pPr algn="ctr"/>
                      <a:r>
                        <a:rPr kumimoji="1" lang="ja-JP" altLang="en-US" sz="1200" dirty="0" smtClean="0"/>
                        <a:t>知っている</a:t>
                      </a:r>
                      <a:endParaRPr kumimoji="1" lang="ja-JP" altLang="en-US" sz="1200" b="0" dirty="0"/>
                    </a:p>
                  </a:txBody>
                  <a:tcPr marL="91439" marR="91439" marT="45719" marB="45719"/>
                </a:tc>
                <a:tc>
                  <a:txBody>
                    <a:bodyPr/>
                    <a:lstStyle/>
                    <a:p>
                      <a:pPr algn="ctr"/>
                      <a:r>
                        <a:rPr kumimoji="1" lang="ja-JP" altLang="en-US" sz="1200" dirty="0" smtClean="0"/>
                        <a:t>使っている</a:t>
                      </a:r>
                      <a:endParaRPr kumimoji="1" lang="ja-JP" altLang="en-US" sz="1200" b="0" dirty="0"/>
                    </a:p>
                  </a:txBody>
                  <a:tcPr marL="91439" marR="91439" marT="45719" marB="45719"/>
                </a:tc>
              </a:tr>
              <a:tr h="557732">
                <a:tc>
                  <a:txBody>
                    <a:bodyPr/>
                    <a:lstStyle/>
                    <a:p>
                      <a:pPr algn="l" fontAlgn="ctr"/>
                      <a:r>
                        <a:rPr lang="ja-JP" altLang="en-US" sz="1400" u="none" strike="noStrike" dirty="0">
                          <a:effectLst/>
                          <a:latin typeface="+mn-ea"/>
                          <a:ea typeface="+mn-ea"/>
                        </a:rPr>
                        <a:t>メモ</a:t>
                      </a:r>
                      <a:endParaRPr lang="ja-JP" altLang="en-US" sz="1400" b="0" i="0" u="none" strike="noStrike" dirty="0">
                        <a:solidFill>
                          <a:srgbClr val="000000"/>
                        </a:solidFill>
                        <a:effectLst/>
                        <a:latin typeface="+mn-ea"/>
                        <a:ea typeface="+mn-ea"/>
                      </a:endParaRPr>
                    </a:p>
                  </a:txBody>
                  <a:tcPr marL="71999" marR="71999" marT="71998" marB="71998" anchor="ctr"/>
                </a:tc>
                <a:tc>
                  <a:txBody>
                    <a:bodyPr/>
                    <a:lstStyle/>
                    <a:p>
                      <a:pPr algn="l" fontAlgn="ctr"/>
                      <a:r>
                        <a:rPr lang="ja-JP" altLang="en-US" sz="1100" u="none" strike="noStrike" dirty="0">
                          <a:effectLst/>
                        </a:rPr>
                        <a:t>タブレットを使用して、写真や動画を取り入れたビジュアル手順書を作成する機能です。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5999" marR="35999" marT="35998" marB="35998" anchor="ctr"/>
                </a:tc>
                <a:tc>
                  <a:txBody>
                    <a:bodyPr/>
                    <a:lstStyle/>
                    <a:p>
                      <a:endParaRPr kumimoji="1" lang="ja-JP" altLang="en-US" sz="2800"/>
                    </a:p>
                  </a:txBody>
                  <a:tcPr marL="91439" marR="91439" marT="45719" marB="45719"/>
                </a:tc>
                <a:tc>
                  <a:txBody>
                    <a:bodyPr/>
                    <a:lstStyle/>
                    <a:p>
                      <a:endParaRPr kumimoji="1" lang="ja-JP" altLang="en-US" sz="2800"/>
                    </a:p>
                  </a:txBody>
                  <a:tcPr marL="91439" marR="91439" marT="45719" marB="45719"/>
                </a:tc>
              </a:tr>
              <a:tr h="580795">
                <a:tc>
                  <a:txBody>
                    <a:bodyPr/>
                    <a:lstStyle/>
                    <a:p>
                      <a:pPr algn="l" fontAlgn="ctr"/>
                      <a:r>
                        <a:rPr lang="ja-JP" altLang="en-US" sz="1400" u="none" strike="noStrike" dirty="0">
                          <a:effectLst/>
                          <a:latin typeface="+mn-ea"/>
                          <a:ea typeface="+mn-ea"/>
                        </a:rPr>
                        <a:t>カレンダー（スケジュール）</a:t>
                      </a:r>
                      <a:endParaRPr lang="ja-JP" altLang="en-US" sz="1400" b="0" i="0" u="none" strike="noStrike" dirty="0">
                        <a:solidFill>
                          <a:srgbClr val="000000"/>
                        </a:solidFill>
                        <a:effectLst/>
                        <a:latin typeface="+mn-ea"/>
                        <a:ea typeface="+mn-ea"/>
                      </a:endParaRPr>
                    </a:p>
                  </a:txBody>
                  <a:tcPr marL="71999" marR="71999" marT="71998" marB="71998" anchor="ctr"/>
                </a:tc>
                <a:tc>
                  <a:txBody>
                    <a:bodyPr/>
                    <a:lstStyle/>
                    <a:p>
                      <a:pPr algn="l" fontAlgn="ctr"/>
                      <a:r>
                        <a:rPr lang="ja-JP" altLang="en-US" sz="1100" u="none" strike="noStrike" dirty="0">
                          <a:effectLst/>
                        </a:rPr>
                        <a:t>カレンダー機能を用いて、日々のスケジュール等を管理する機能です。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5999" marR="35999" marT="35998" marB="35998" anchor="ctr"/>
                </a:tc>
                <a:tc>
                  <a:txBody>
                    <a:bodyPr/>
                    <a:lstStyle/>
                    <a:p>
                      <a:endParaRPr kumimoji="1" lang="ja-JP" altLang="en-US" sz="2800"/>
                    </a:p>
                  </a:txBody>
                  <a:tcPr marL="91439" marR="91439" marT="45719" marB="45719"/>
                </a:tc>
                <a:tc>
                  <a:txBody>
                    <a:bodyPr/>
                    <a:lstStyle/>
                    <a:p>
                      <a:endParaRPr kumimoji="1" lang="ja-JP" altLang="en-US" sz="2800"/>
                    </a:p>
                  </a:txBody>
                  <a:tcPr marL="91439" marR="91439" marT="45719" marB="45719"/>
                </a:tc>
              </a:tr>
              <a:tr h="580795">
                <a:tc>
                  <a:txBody>
                    <a:bodyPr/>
                    <a:lstStyle/>
                    <a:p>
                      <a:pPr algn="l" fontAlgn="ctr"/>
                      <a:r>
                        <a:rPr lang="ja-JP" altLang="en-US" sz="1400" u="none" strike="noStrike" dirty="0">
                          <a:effectLst/>
                          <a:latin typeface="+mn-ea"/>
                          <a:ea typeface="+mn-ea"/>
                        </a:rPr>
                        <a:t>リマインダー（タスク管理）</a:t>
                      </a:r>
                      <a:endParaRPr lang="ja-JP" altLang="en-US" sz="1400" b="0" i="0" u="none" strike="noStrike" dirty="0">
                        <a:solidFill>
                          <a:srgbClr val="000000"/>
                        </a:solidFill>
                        <a:effectLst/>
                        <a:latin typeface="+mn-ea"/>
                        <a:ea typeface="+mn-ea"/>
                      </a:endParaRPr>
                    </a:p>
                  </a:txBody>
                  <a:tcPr marL="71999" marR="71999" marT="71998" marB="71998" anchor="ctr"/>
                </a:tc>
                <a:tc>
                  <a:txBody>
                    <a:bodyPr/>
                    <a:lstStyle/>
                    <a:p>
                      <a:pPr algn="l" fontAlgn="ctr"/>
                      <a:r>
                        <a:rPr lang="ja-JP" altLang="en-US" sz="1100" u="none" strike="noStrike" dirty="0">
                          <a:effectLst/>
                        </a:rPr>
                        <a:t>リマインダー機能を用いて、日々の日課等を管理する機能です。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5999" marR="35999" marT="35998" marB="35998" anchor="ctr"/>
                </a:tc>
                <a:tc>
                  <a:txBody>
                    <a:bodyPr/>
                    <a:lstStyle/>
                    <a:p>
                      <a:endParaRPr kumimoji="1" lang="ja-JP" altLang="en-US" sz="2800" dirty="0"/>
                    </a:p>
                  </a:txBody>
                  <a:tcPr marL="91439" marR="91439" marT="45719" marB="45719"/>
                </a:tc>
                <a:tc>
                  <a:txBody>
                    <a:bodyPr/>
                    <a:lstStyle/>
                    <a:p>
                      <a:endParaRPr kumimoji="1" lang="ja-JP" altLang="en-US" sz="2800"/>
                    </a:p>
                  </a:txBody>
                  <a:tcPr marL="91439" marR="91439" marT="45719" marB="45719"/>
                </a:tc>
              </a:tr>
              <a:tr h="557732">
                <a:tc>
                  <a:txBody>
                    <a:bodyPr/>
                    <a:lstStyle/>
                    <a:p>
                      <a:pPr algn="l" fontAlgn="ctr"/>
                      <a:r>
                        <a:rPr lang="ja-JP" altLang="en-US" sz="1400" u="none" strike="noStrike" dirty="0">
                          <a:effectLst/>
                          <a:latin typeface="+mn-ea"/>
                          <a:ea typeface="+mn-ea"/>
                        </a:rPr>
                        <a:t>アラーム</a:t>
                      </a:r>
                      <a:endParaRPr lang="ja-JP" altLang="en-US" sz="1400" b="0" i="0" u="none" strike="noStrike" dirty="0">
                        <a:solidFill>
                          <a:srgbClr val="000000"/>
                        </a:solidFill>
                        <a:effectLst/>
                        <a:latin typeface="+mn-ea"/>
                        <a:ea typeface="+mn-ea"/>
                      </a:endParaRPr>
                    </a:p>
                  </a:txBody>
                  <a:tcPr marL="71999" marR="71999" marT="71998" marB="71998" anchor="ctr"/>
                </a:tc>
                <a:tc>
                  <a:txBody>
                    <a:bodyPr/>
                    <a:lstStyle/>
                    <a:p>
                      <a:pPr algn="l" fontAlgn="ctr"/>
                      <a:r>
                        <a:rPr lang="ja-JP" altLang="en-US" sz="1100" u="none" strike="noStrike" dirty="0">
                          <a:effectLst/>
                        </a:rPr>
                        <a:t>決まった時間に音や文字、振動を使って知らせる機能です。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5999" marR="35999" marT="35998" marB="35998" anchor="ctr"/>
                </a:tc>
                <a:tc>
                  <a:txBody>
                    <a:bodyPr/>
                    <a:lstStyle/>
                    <a:p>
                      <a:endParaRPr kumimoji="1" lang="ja-JP" altLang="en-US" sz="2800" dirty="0"/>
                    </a:p>
                  </a:txBody>
                  <a:tcPr marL="91439" marR="91439" marT="45719" marB="45719"/>
                </a:tc>
                <a:tc>
                  <a:txBody>
                    <a:bodyPr/>
                    <a:lstStyle/>
                    <a:p>
                      <a:endParaRPr kumimoji="1" lang="ja-JP" altLang="en-US" sz="2800" dirty="0"/>
                    </a:p>
                  </a:txBody>
                  <a:tcPr marL="91439" marR="91439" marT="45719" marB="45719"/>
                </a:tc>
              </a:tr>
              <a:tr h="557732">
                <a:tc>
                  <a:txBody>
                    <a:bodyPr/>
                    <a:lstStyle/>
                    <a:p>
                      <a:pPr algn="l" fontAlgn="ctr"/>
                      <a:r>
                        <a:rPr lang="ja-JP" altLang="en-US" sz="1400" u="none" strike="noStrike" dirty="0">
                          <a:effectLst/>
                          <a:latin typeface="+mn-ea"/>
                          <a:ea typeface="+mn-ea"/>
                        </a:rPr>
                        <a:t>カメラ（写真）</a:t>
                      </a:r>
                      <a:endParaRPr lang="ja-JP" altLang="en-US" sz="1400" b="0" i="0" u="none" strike="noStrike" dirty="0">
                        <a:solidFill>
                          <a:srgbClr val="000000"/>
                        </a:solidFill>
                        <a:effectLst/>
                        <a:latin typeface="+mn-ea"/>
                        <a:ea typeface="+mn-ea"/>
                      </a:endParaRPr>
                    </a:p>
                  </a:txBody>
                  <a:tcPr marL="71999" marR="71999" marT="71998" marB="71998" anchor="ctr"/>
                </a:tc>
                <a:tc>
                  <a:txBody>
                    <a:bodyPr/>
                    <a:lstStyle/>
                    <a:p>
                      <a:pPr algn="l" fontAlgn="ctr"/>
                      <a:r>
                        <a:rPr lang="ja-JP" altLang="en-US" sz="1100" u="none" strike="noStrike" dirty="0">
                          <a:effectLst/>
                        </a:rPr>
                        <a:t>写真を撮影する機能です。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5999" marR="35999" marT="35998" marB="35998" anchor="ctr"/>
                </a:tc>
                <a:tc>
                  <a:txBody>
                    <a:bodyPr/>
                    <a:lstStyle/>
                    <a:p>
                      <a:endParaRPr kumimoji="1" lang="ja-JP" altLang="en-US" sz="2800" dirty="0"/>
                    </a:p>
                  </a:txBody>
                  <a:tcPr marL="91439" marR="91439" marT="45719" marB="45719"/>
                </a:tc>
                <a:tc>
                  <a:txBody>
                    <a:bodyPr/>
                    <a:lstStyle/>
                    <a:p>
                      <a:endParaRPr kumimoji="1" lang="ja-JP" altLang="en-US" sz="2800" dirty="0"/>
                    </a:p>
                  </a:txBody>
                  <a:tcPr marL="91439" marR="91439" marT="45719" marB="45719"/>
                </a:tc>
              </a:tr>
              <a:tr h="557732">
                <a:tc>
                  <a:txBody>
                    <a:bodyPr/>
                    <a:lstStyle/>
                    <a:p>
                      <a:pPr algn="l" fontAlgn="ctr"/>
                      <a:r>
                        <a:rPr lang="ja-JP" altLang="en-US" sz="1400" u="none" strike="noStrike" dirty="0">
                          <a:effectLst/>
                          <a:latin typeface="+mn-ea"/>
                          <a:ea typeface="+mn-ea"/>
                        </a:rPr>
                        <a:t>カメラ（動画）</a:t>
                      </a:r>
                      <a:endParaRPr lang="ja-JP" altLang="en-US" sz="1400" b="0" i="0" u="none" strike="noStrike" dirty="0">
                        <a:solidFill>
                          <a:srgbClr val="000000"/>
                        </a:solidFill>
                        <a:effectLst/>
                        <a:latin typeface="+mn-ea"/>
                        <a:ea typeface="+mn-ea"/>
                      </a:endParaRPr>
                    </a:p>
                  </a:txBody>
                  <a:tcPr marL="71999" marR="71999" marT="71998" marB="71998" anchor="ctr"/>
                </a:tc>
                <a:tc>
                  <a:txBody>
                    <a:bodyPr/>
                    <a:lstStyle/>
                    <a:p>
                      <a:pPr algn="l" fontAlgn="ctr"/>
                      <a:r>
                        <a:rPr lang="ja-JP" altLang="en-US" sz="1100" u="none" strike="noStrike" dirty="0">
                          <a:effectLst/>
                        </a:rPr>
                        <a:t>動画を撮影する機能です。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5999" marR="35999" marT="35998" marB="35998" anchor="ctr"/>
                </a:tc>
                <a:tc>
                  <a:txBody>
                    <a:bodyPr/>
                    <a:lstStyle/>
                    <a:p>
                      <a:endParaRPr kumimoji="1" lang="ja-JP" altLang="en-US" sz="2800" dirty="0"/>
                    </a:p>
                  </a:txBody>
                  <a:tcPr marL="91439" marR="91439" marT="45719" marB="45719"/>
                </a:tc>
                <a:tc>
                  <a:txBody>
                    <a:bodyPr/>
                    <a:lstStyle/>
                    <a:p>
                      <a:endParaRPr kumimoji="1" lang="ja-JP" altLang="en-US" sz="2800" dirty="0"/>
                    </a:p>
                  </a:txBody>
                  <a:tcPr marL="91439" marR="91439" marT="45719" marB="45719"/>
                </a:tc>
              </a:tr>
              <a:tr h="557732">
                <a:tc>
                  <a:txBody>
                    <a:bodyPr/>
                    <a:lstStyle/>
                    <a:p>
                      <a:pPr algn="l" fontAlgn="ctr"/>
                      <a:r>
                        <a:rPr lang="en-US" sz="1400" u="none" strike="noStrike" dirty="0">
                          <a:effectLst/>
                          <a:latin typeface="+mn-ea"/>
                          <a:ea typeface="+mn-ea"/>
                        </a:rPr>
                        <a:t>Map</a:t>
                      </a:r>
                      <a:endParaRPr lang="en-US" sz="1400" b="0" i="0" u="none" strike="noStrike" dirty="0">
                        <a:solidFill>
                          <a:srgbClr val="000000"/>
                        </a:solidFill>
                        <a:effectLst/>
                        <a:latin typeface="+mn-ea"/>
                        <a:ea typeface="+mn-ea"/>
                      </a:endParaRPr>
                    </a:p>
                  </a:txBody>
                  <a:tcPr marL="71999" marR="71999" marT="71998" marB="71998" anchor="ctr"/>
                </a:tc>
                <a:tc>
                  <a:txBody>
                    <a:bodyPr/>
                    <a:lstStyle/>
                    <a:p>
                      <a:pPr algn="l" fontAlgn="ctr"/>
                      <a:r>
                        <a:rPr lang="ja-JP" altLang="en-US" sz="1100" u="none" strike="noStrike" dirty="0">
                          <a:effectLst/>
                        </a:rPr>
                        <a:t>目的地を入力し、経路や移動手段、時間を計測する機能です。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5999" marR="35999" marT="35998" marB="35998" anchor="ctr"/>
                </a:tc>
                <a:tc>
                  <a:txBody>
                    <a:bodyPr/>
                    <a:lstStyle/>
                    <a:p>
                      <a:endParaRPr kumimoji="1" lang="ja-JP" altLang="en-US" sz="2800" dirty="0"/>
                    </a:p>
                  </a:txBody>
                  <a:tcPr marL="91439" marR="91439" marT="45719" marB="45719"/>
                </a:tc>
                <a:tc>
                  <a:txBody>
                    <a:bodyPr/>
                    <a:lstStyle/>
                    <a:p>
                      <a:endParaRPr kumimoji="1" lang="ja-JP" altLang="en-US" sz="2800" dirty="0"/>
                    </a:p>
                  </a:txBody>
                  <a:tcPr marL="91439" marR="91439" marT="45719" marB="45719"/>
                </a:tc>
              </a:tr>
              <a:tr h="557732">
                <a:tc>
                  <a:txBody>
                    <a:bodyPr/>
                    <a:lstStyle/>
                    <a:p>
                      <a:pPr algn="l" fontAlgn="ctr"/>
                      <a:r>
                        <a:rPr lang="ja-JP" altLang="en-US" sz="1400" u="none" strike="noStrike" dirty="0">
                          <a:effectLst/>
                          <a:latin typeface="+mn-ea"/>
                          <a:ea typeface="+mn-ea"/>
                        </a:rPr>
                        <a:t>音声入力</a:t>
                      </a:r>
                      <a:endParaRPr lang="ja-JP" altLang="en-US" sz="1400" b="0" i="0" u="none" strike="noStrike" dirty="0">
                        <a:solidFill>
                          <a:srgbClr val="000000"/>
                        </a:solidFill>
                        <a:effectLst/>
                        <a:latin typeface="+mn-ea"/>
                        <a:ea typeface="+mn-ea"/>
                      </a:endParaRPr>
                    </a:p>
                  </a:txBody>
                  <a:tcPr marL="71999" marR="71999" marT="71998" marB="71998" anchor="ctr"/>
                </a:tc>
                <a:tc>
                  <a:txBody>
                    <a:bodyPr/>
                    <a:lstStyle/>
                    <a:p>
                      <a:pPr algn="l" fontAlgn="ctr"/>
                      <a:r>
                        <a:rPr lang="ja-JP" altLang="en-US" sz="1100" u="none" strike="noStrike" dirty="0">
                          <a:effectLst/>
                        </a:rPr>
                        <a:t>キーボードやディスプレイをタッチすることなく、文字の入力、デバイスの操作を行う機能です。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5999" marR="35999" marT="35998" marB="35998" anchor="ctr"/>
                </a:tc>
                <a:tc>
                  <a:txBody>
                    <a:bodyPr/>
                    <a:lstStyle/>
                    <a:p>
                      <a:endParaRPr kumimoji="1" lang="ja-JP" altLang="en-US" sz="2800"/>
                    </a:p>
                  </a:txBody>
                  <a:tcPr marL="91439" marR="91439" marT="45719" marB="45719"/>
                </a:tc>
                <a:tc>
                  <a:txBody>
                    <a:bodyPr/>
                    <a:lstStyle/>
                    <a:p>
                      <a:endParaRPr kumimoji="1" lang="ja-JP" altLang="en-US" sz="2800" dirty="0"/>
                    </a:p>
                  </a:txBody>
                  <a:tcPr marL="91439" marR="91439" marT="45719" marB="45719"/>
                </a:tc>
              </a:tr>
              <a:tr h="557732">
                <a:tc>
                  <a:txBody>
                    <a:bodyPr/>
                    <a:lstStyle/>
                    <a:p>
                      <a:pPr algn="l" fontAlgn="ctr"/>
                      <a:r>
                        <a:rPr lang="ja-JP" altLang="en-US" sz="1400" u="none" strike="noStrike" dirty="0">
                          <a:effectLst/>
                          <a:latin typeface="+mn-ea"/>
                          <a:ea typeface="+mn-ea"/>
                        </a:rPr>
                        <a:t>ボイスメモ</a:t>
                      </a:r>
                      <a:endParaRPr lang="ja-JP" altLang="en-US" sz="1400" b="0" i="0" u="none" strike="noStrike" dirty="0">
                        <a:solidFill>
                          <a:srgbClr val="000000"/>
                        </a:solidFill>
                        <a:effectLst/>
                        <a:latin typeface="+mn-ea"/>
                        <a:ea typeface="+mn-ea"/>
                      </a:endParaRPr>
                    </a:p>
                  </a:txBody>
                  <a:tcPr marL="71999" marR="71999" marT="71998" marB="71998" anchor="ctr"/>
                </a:tc>
                <a:tc>
                  <a:txBody>
                    <a:bodyPr/>
                    <a:lstStyle/>
                    <a:p>
                      <a:pPr algn="l" fontAlgn="ctr"/>
                      <a:r>
                        <a:rPr lang="ja-JP" altLang="en-US" sz="1100" u="none" strike="noStrike" dirty="0">
                          <a:effectLst/>
                        </a:rPr>
                        <a:t>音声等を録音する機能です。</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5999" marR="35999" marT="35998" marB="35998" anchor="ctr"/>
                </a:tc>
                <a:tc>
                  <a:txBody>
                    <a:bodyPr/>
                    <a:lstStyle/>
                    <a:p>
                      <a:endParaRPr kumimoji="1" lang="ja-JP" altLang="en-US" sz="2800" dirty="0"/>
                    </a:p>
                  </a:txBody>
                  <a:tcPr marL="91439" marR="91439" marT="45719" marB="45719"/>
                </a:tc>
                <a:tc>
                  <a:txBody>
                    <a:bodyPr/>
                    <a:lstStyle/>
                    <a:p>
                      <a:endParaRPr kumimoji="1" lang="ja-JP" altLang="en-US" sz="2800" dirty="0"/>
                    </a:p>
                  </a:txBody>
                  <a:tcPr marL="91439" marR="91439" marT="45719" marB="45719"/>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03238" y="290513"/>
            <a:ext cx="8640762" cy="863600"/>
          </a:xfrm>
          <a:prstGeom prst="roundRect">
            <a:avLst/>
          </a:prstGeom>
          <a:gradFill rotWithShape="1">
            <a:gsLst>
              <a:gs pos="0">
                <a:srgbClr val="9BB05E">
                  <a:tint val="10000"/>
                  <a:alpha val="94000"/>
                  <a:satMod val="120000"/>
                  <a:lumMod val="110000"/>
                </a:srgbClr>
              </a:gs>
              <a:gs pos="100000">
                <a:srgbClr val="9BB05E">
                  <a:tint val="80000"/>
                  <a:shade val="100000"/>
                  <a:satMod val="140000"/>
                  <a:lumMod val="120000"/>
                </a:srgbClr>
              </a:gs>
            </a:gsLst>
            <a:lin ang="5400000" scaled="0"/>
          </a:gradFill>
          <a:ln w="9525" cap="flat" cmpd="sng" algn="ctr">
            <a:solidFill>
              <a:srgbClr val="9BB05E"/>
            </a:solidFill>
            <a:prstDash val="solid"/>
          </a:ln>
          <a:effectLst/>
        </p:spPr>
        <p:txBody>
          <a:bodyPr anchor="ctr"/>
          <a:lstStyle/>
          <a:p>
            <a:pPr algn="ctr" defTabSz="914400" eaLnBrk="1" fontAlgn="auto" hangingPunct="1">
              <a:spcBef>
                <a:spcPts val="0"/>
              </a:spcBef>
              <a:spcAft>
                <a:spcPts val="0"/>
              </a:spcAft>
              <a:defRPr/>
            </a:pPr>
            <a:endParaRPr kumimoji="1" lang="ja-JP" altLang="en-US" sz="4400" kern="0" dirty="0">
              <a:ln w="0"/>
              <a:solidFill>
                <a:prstClr val="black"/>
              </a:solidFill>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26979" name="Title 1"/>
          <p:cNvSpPr>
            <a:spLocks noGrp="1"/>
          </p:cNvSpPr>
          <p:nvPr>
            <p:ph type="title"/>
          </p:nvPr>
        </p:nvSpPr>
        <p:spPr>
          <a:xfrm>
            <a:off x="693738" y="403225"/>
            <a:ext cx="8693150" cy="712788"/>
          </a:xfrm>
        </p:spPr>
        <p:txBody>
          <a:bodyPr/>
          <a:lstStyle/>
          <a:p>
            <a:pPr eaLnBrk="1" hangingPunct="1"/>
            <a:r>
              <a:rPr lang="ja-JP" altLang="en-US" sz="4000" smtClean="0">
                <a:solidFill>
                  <a:srgbClr val="FF0000"/>
                </a:solidFill>
              </a:rPr>
              <a:t>意見交換：</a:t>
            </a:r>
            <a:r>
              <a:rPr lang="ja-JP" altLang="en-US" sz="4000" smtClean="0"/>
              <a:t>困っていることはどんなこと</a:t>
            </a:r>
            <a:endParaRPr lang="en-US" altLang="en-US" sz="4000" smtClean="0"/>
          </a:p>
        </p:txBody>
      </p:sp>
      <p:sp>
        <p:nvSpPr>
          <p:cNvPr id="126980" name="Content Placeholder 2"/>
          <p:cNvSpPr>
            <a:spLocks noGrp="1"/>
          </p:cNvSpPr>
          <p:nvPr>
            <p:ph idx="1"/>
          </p:nvPr>
        </p:nvSpPr>
        <p:spPr>
          <a:xfrm>
            <a:off x="539750" y="1403350"/>
            <a:ext cx="9001125" cy="936625"/>
          </a:xfrm>
        </p:spPr>
        <p:txBody>
          <a:bodyPr/>
          <a:lstStyle/>
          <a:p>
            <a:pPr defTabSz="750888" eaLnBrk="1" hangingPunct="1">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r>
              <a:rPr lang="ja-JP" altLang="en-US" sz="2400" smtClean="0"/>
              <a:t>以下のようなことで困っていませんか</a:t>
            </a:r>
            <a:r>
              <a:rPr lang="ja-JP" altLang="en-US" sz="2100" smtClean="0"/>
              <a:t>？</a:t>
            </a:r>
            <a:endParaRPr lang="en-US" altLang="ja-JP" sz="2100" smtClean="0"/>
          </a:p>
          <a:p>
            <a:pPr defTabSz="750888" eaLnBrk="1" hangingPunct="1">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r>
              <a:rPr lang="en-US" altLang="ja-JP" sz="2400" smtClean="0"/>
              <a:t>Windows</a:t>
            </a:r>
            <a:r>
              <a:rPr lang="ja-JP" altLang="en-US" sz="2400" smtClean="0"/>
              <a:t>やタブレット・スマートフォンの機能が使えそうですか？</a:t>
            </a:r>
            <a:endParaRPr lang="en-US" altLang="en-US" sz="1400" smtClean="0"/>
          </a:p>
        </p:txBody>
      </p:sp>
      <p:sp>
        <p:nvSpPr>
          <p:cNvPr id="126981"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4500"/>
            <a:fld id="{0FC57727-B719-48C6-A6B2-916F1FDBC4A1}" type="slidenum">
              <a:rPr lang="en-US" altLang="en-US" sz="1400" smtClean="0"/>
              <a:pPr defTabSz="444500"/>
              <a:t>17</a:t>
            </a:fld>
            <a:endParaRPr lang="en-US" altLang="en-US" sz="1400" smtClean="0"/>
          </a:p>
        </p:txBody>
      </p:sp>
      <p:graphicFrame>
        <p:nvGraphicFramePr>
          <p:cNvPr id="4" name="表 3"/>
          <p:cNvGraphicFramePr>
            <a:graphicFrameLocks noGrp="1"/>
          </p:cNvGraphicFramePr>
          <p:nvPr/>
        </p:nvGraphicFramePr>
        <p:xfrm>
          <a:off x="525463" y="2395538"/>
          <a:ext cx="9028112" cy="4611688"/>
        </p:xfrm>
        <a:graphic>
          <a:graphicData uri="http://schemas.openxmlformats.org/drawingml/2006/table">
            <a:tbl>
              <a:tblPr firstRow="1" bandRow="1">
                <a:tableStyleId>{5940675A-B579-460E-94D1-54222C63F5DA}</a:tableStyleId>
              </a:tblPr>
              <a:tblGrid>
                <a:gridCol w="2257028"/>
                <a:gridCol w="2257028"/>
                <a:gridCol w="2257028"/>
                <a:gridCol w="2257028"/>
              </a:tblGrid>
              <a:tr h="1110669">
                <a:tc>
                  <a:txBody>
                    <a:bodyPr/>
                    <a:lstStyle/>
                    <a:p>
                      <a:pPr algn="l" fontAlgn="ct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見落とし（ミス）がなくならない</a:t>
                      </a:r>
                    </a:p>
                  </a:txBody>
                  <a:tcPr marL="72003" marR="72003" marT="72010" marB="72010" anchor="ctr"/>
                </a:tc>
                <a:tc>
                  <a:txBody>
                    <a:bodyPr/>
                    <a:lstStyle/>
                    <a:p>
                      <a:pPr algn="l" fontAlgn="ct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漢字が読めない</a:t>
                      </a:r>
                    </a:p>
                  </a:txBody>
                  <a:tcPr marL="72003" marR="72003" marT="72010" marB="72010" anchor="ctr"/>
                </a:tc>
                <a:tc>
                  <a:txBody>
                    <a:bodyPr/>
                    <a:lstStyle/>
                    <a:p>
                      <a:pPr algn="l" fontAlgn="ctr"/>
                      <a:r>
                        <a:rPr lang="ja-JP" altLang="en-US" sz="2000" b="0" i="0" u="none" strike="noStrike">
                          <a:solidFill>
                            <a:srgbClr val="000000"/>
                          </a:solidFill>
                          <a:effectLst/>
                          <a:latin typeface="Meiryo UI" panose="020B0604030504040204" pitchFamily="50" charset="-128"/>
                          <a:ea typeface="Meiryo UI" panose="020B0604030504040204" pitchFamily="50" charset="-128"/>
                        </a:rPr>
                        <a:t>入力が苦手、書くことが苦手</a:t>
                      </a:r>
                    </a:p>
                  </a:txBody>
                  <a:tcPr marL="72003" marR="72003" marT="72010" marB="72010" anchor="ctr"/>
                </a:tc>
                <a:tc>
                  <a:txBody>
                    <a:bodyPr/>
                    <a:lstStyle/>
                    <a:p>
                      <a:pPr algn="l" fontAlgn="ctr"/>
                      <a:r>
                        <a:rPr lang="ja-JP" altLang="en-US" sz="2000" b="0" i="0" u="none" strike="noStrike">
                          <a:solidFill>
                            <a:srgbClr val="000000"/>
                          </a:solidFill>
                          <a:effectLst/>
                          <a:latin typeface="Meiryo UI" panose="020B0604030504040204" pitchFamily="50" charset="-128"/>
                          <a:ea typeface="Meiryo UI" panose="020B0604030504040204" pitchFamily="50" charset="-128"/>
                        </a:rPr>
                        <a:t>覚えられない</a:t>
                      </a:r>
                    </a:p>
                  </a:txBody>
                  <a:tcPr marL="72003" marR="72003" marT="72010" marB="72010" anchor="ctr"/>
                </a:tc>
              </a:tr>
              <a:tr h="1110669">
                <a:tc>
                  <a:txBody>
                    <a:bodyPr/>
                    <a:lstStyle/>
                    <a:p>
                      <a:pPr algn="l" fontAlgn="ct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集中できない</a:t>
                      </a:r>
                    </a:p>
                  </a:txBody>
                  <a:tcPr marL="72003" marR="72003" marT="72010" marB="72010" anchor="ctr"/>
                </a:tc>
                <a:tc>
                  <a:txBody>
                    <a:bodyPr/>
                    <a:lstStyle/>
                    <a:p>
                      <a:pPr algn="l" fontAlgn="ct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疲れやすい</a:t>
                      </a:r>
                    </a:p>
                  </a:txBody>
                  <a:tcPr marL="72003" marR="72003" marT="72010" marB="72010" anchor="ctr"/>
                </a:tc>
                <a:tc>
                  <a:txBody>
                    <a:bodyPr/>
                    <a:lstStyle/>
                    <a:p>
                      <a:pPr algn="l" fontAlgn="ct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処理に時間がかかる</a:t>
                      </a:r>
                    </a:p>
                  </a:txBody>
                  <a:tcPr marL="72003" marR="72003" marT="72010" marB="72010" anchor="ctr"/>
                </a:tc>
                <a:tc>
                  <a:txBody>
                    <a:bodyPr/>
                    <a:lstStyle/>
                    <a:p>
                      <a:pPr algn="l" fontAlgn="ct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言葉が出てこない</a:t>
                      </a:r>
                    </a:p>
                  </a:txBody>
                  <a:tcPr marL="72003" marR="72003" marT="72010" marB="72010" anchor="ctr"/>
                </a:tc>
              </a:tr>
              <a:tr h="1110669">
                <a:tc>
                  <a:txBody>
                    <a:bodyPr/>
                    <a:lstStyle/>
                    <a:p>
                      <a:pPr algn="l" fontAlgn="ct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必要な情報に注意を向けられない</a:t>
                      </a:r>
                    </a:p>
                  </a:txBody>
                  <a:tcPr marL="72003" marR="72003" marT="72010" marB="72010" anchor="ctr"/>
                </a:tc>
                <a:tc>
                  <a:txBody>
                    <a:bodyPr/>
                    <a:lstStyle/>
                    <a:p>
                      <a:pPr algn="l" fontAlgn="ct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イライラする</a:t>
                      </a:r>
                    </a:p>
                  </a:txBody>
                  <a:tcPr marL="72003" marR="72003" marT="72010" marB="72010" anchor="ctr"/>
                </a:tc>
                <a:tc>
                  <a:txBody>
                    <a:bodyPr/>
                    <a:lstStyle/>
                    <a:p>
                      <a:pPr algn="l" fontAlgn="ct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文字や写真だけではイメージしにくい</a:t>
                      </a:r>
                    </a:p>
                  </a:txBody>
                  <a:tcPr marL="72003" marR="72003" marT="72010" marB="72010" anchor="ctr"/>
                </a:tc>
                <a:tc>
                  <a:txBody>
                    <a:bodyPr/>
                    <a:lstStyle/>
                    <a:p>
                      <a:pPr algn="l" fontAlgn="ct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計画が立てられない</a:t>
                      </a:r>
                    </a:p>
                  </a:txBody>
                  <a:tcPr marL="72003" marR="72003" marT="72010" marB="72010" anchor="ctr"/>
                </a:tc>
              </a:tr>
              <a:tr h="1279681">
                <a:tc gridSpan="4">
                  <a:txBody>
                    <a:bodyPr/>
                    <a:lstStyle/>
                    <a:p>
                      <a:pPr algn="l" fontAlgn="ctr"/>
                      <a:r>
                        <a:rPr lang="ja-JP" altLang="en-US" sz="1800" b="0" i="0" u="none" strike="noStrike" dirty="0" smtClean="0">
                          <a:solidFill>
                            <a:srgbClr val="000000"/>
                          </a:solidFill>
                          <a:effectLst/>
                          <a:latin typeface="Meiryo UI" panose="020B0604030504040204" pitchFamily="50" charset="-128"/>
                          <a:ea typeface="Meiryo UI" panose="020B0604030504040204" pitchFamily="50" charset="-128"/>
                        </a:rPr>
                        <a:t>使えそうな機能は</a:t>
                      </a:r>
                      <a:r>
                        <a:rPr lang="en-US" altLang="ja-JP" sz="18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72003" marR="72003" marT="72010" marB="72010"/>
                </a:tc>
                <a:tc hMerge="1">
                  <a:txBody>
                    <a:bodyPr/>
                    <a:lstStyle/>
                    <a:p>
                      <a:pPr algn="l" fontAlgn="ct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72000" marB="72000" anchor="ctr"/>
                </a:tc>
                <a:tc hMerge="1">
                  <a:txBody>
                    <a:bodyPr/>
                    <a:lstStyle/>
                    <a:p>
                      <a:pPr algn="l" fontAlgn="ct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72000" marB="72000" anchor="ctr"/>
                </a:tc>
                <a:tc hMerge="1">
                  <a:txBody>
                    <a:bodyPr/>
                    <a:lstStyle/>
                    <a:p>
                      <a:pPr algn="l" fontAlgn="ct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72000" marB="72000" anchor="ct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03238" y="466725"/>
            <a:ext cx="8785225" cy="1152525"/>
          </a:xfrm>
          <a:prstGeom prst="roundRect">
            <a:avLst/>
          </a:prstGeom>
          <a:gradFill rotWithShape="1">
            <a:gsLst>
              <a:gs pos="0">
                <a:srgbClr val="E68230">
                  <a:tint val="10000"/>
                  <a:alpha val="94000"/>
                  <a:satMod val="120000"/>
                  <a:lumMod val="110000"/>
                </a:srgbClr>
              </a:gs>
              <a:gs pos="100000">
                <a:srgbClr val="E68230">
                  <a:tint val="80000"/>
                  <a:shade val="100000"/>
                  <a:satMod val="140000"/>
                  <a:lumMod val="120000"/>
                </a:srgbClr>
              </a:gs>
            </a:gsLst>
            <a:lin ang="5400000" scaled="0"/>
          </a:gradFill>
          <a:ln w="9525" cap="flat" cmpd="sng" algn="ctr">
            <a:solidFill>
              <a:srgbClr val="E68230"/>
            </a:solidFill>
            <a:prstDash val="solid"/>
          </a:ln>
          <a:effectLst/>
        </p:spPr>
        <p:txBody>
          <a:bodyPr anchor="ctr"/>
          <a:lstStyle/>
          <a:p>
            <a:pPr algn="ctr" defTabSz="914400" eaLnBrk="1" fontAlgn="auto" hangingPunct="1">
              <a:spcBef>
                <a:spcPts val="0"/>
              </a:spcBef>
              <a:spcAft>
                <a:spcPts val="0"/>
              </a:spcAft>
              <a:defRPr/>
            </a:pPr>
            <a:endParaRPr kumimoji="1" lang="ja-JP" altLang="en-US" sz="4800" kern="0" dirty="0">
              <a:ln w="0"/>
              <a:solidFill>
                <a:prstClr val="black"/>
              </a:solidFill>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3" name="横巻き 2"/>
          <p:cNvSpPr/>
          <p:nvPr/>
        </p:nvSpPr>
        <p:spPr>
          <a:xfrm>
            <a:off x="431800" y="3059113"/>
            <a:ext cx="9056688" cy="4248150"/>
          </a:xfrm>
          <a:prstGeom prst="horizontalScroll">
            <a:avLst/>
          </a:prstGeom>
        </p:spPr>
        <p:style>
          <a:lnRef idx="2">
            <a:schemeClr val="accent5"/>
          </a:lnRef>
          <a:fillRef idx="1">
            <a:schemeClr val="lt1"/>
          </a:fillRef>
          <a:effectRef idx="0">
            <a:schemeClr val="accent5"/>
          </a:effectRef>
          <a:fontRef idx="minor">
            <a:schemeClr val="dk1"/>
          </a:fontRef>
        </p:style>
        <p:txBody>
          <a:bodyPr lIns="91095" tIns="45548" rIns="91095" bIns="45548" anchor="ctr"/>
          <a:lstStyle/>
          <a:p>
            <a:pPr algn="ctr" defTabSz="447585">
              <a:defRPr/>
            </a:pPr>
            <a:endParaRPr kumimoji="1" lang="ja-JP" altLang="en-US"/>
          </a:p>
        </p:txBody>
      </p:sp>
      <p:sp>
        <p:nvSpPr>
          <p:cNvPr id="129028" name="Title 1"/>
          <p:cNvSpPr>
            <a:spLocks noGrp="1"/>
          </p:cNvSpPr>
          <p:nvPr>
            <p:ph type="title"/>
          </p:nvPr>
        </p:nvSpPr>
        <p:spPr>
          <a:xfrm>
            <a:off x="576263" y="395288"/>
            <a:ext cx="8693150" cy="1460500"/>
          </a:xfrm>
        </p:spPr>
        <p:txBody>
          <a:bodyPr/>
          <a:lstStyle/>
          <a:p>
            <a:pPr algn="ctr" eaLnBrk="1" hangingPunct="1"/>
            <a:r>
              <a:rPr lang="ja-JP" altLang="en-US" sz="5400" smtClean="0">
                <a:solidFill>
                  <a:srgbClr val="FF0000"/>
                </a:solidFill>
              </a:rPr>
              <a:t>宿題：</a:t>
            </a:r>
            <a:r>
              <a:rPr lang="ja-JP" altLang="en-US" sz="5400" smtClean="0"/>
              <a:t>新しい機能を試す</a:t>
            </a:r>
            <a:endParaRPr lang="en-US" altLang="en-US" sz="5400" smtClean="0"/>
          </a:p>
        </p:txBody>
      </p:sp>
      <p:sp>
        <p:nvSpPr>
          <p:cNvPr id="37891" name="Content Placeholder 2"/>
          <p:cNvSpPr>
            <a:spLocks noGrp="1"/>
          </p:cNvSpPr>
          <p:nvPr>
            <p:ph idx="1"/>
          </p:nvPr>
        </p:nvSpPr>
        <p:spPr>
          <a:xfrm>
            <a:off x="608013" y="2051050"/>
            <a:ext cx="8880475" cy="4956175"/>
          </a:xfrm>
        </p:spPr>
        <p:txBody>
          <a:bodyPr rtlCol="0">
            <a:normAutofit/>
          </a:bodyPr>
          <a:lstStyle/>
          <a:p>
            <a:pPr marL="188298" indent="-188298" defTabSz="753210" eaLnBrk="1" fontAlgn="auto" hangingPunct="1">
              <a:lnSpc>
                <a:spcPct val="100000"/>
              </a:lnSpc>
              <a:spcBef>
                <a:spcPts val="827"/>
              </a:spcBef>
              <a:spcAft>
                <a:spcPts val="0"/>
              </a:spcAft>
              <a:tabLst>
                <a:tab pos="721203" algn="l"/>
                <a:tab pos="1442400" algn="l"/>
                <a:tab pos="2163605" algn="l"/>
                <a:tab pos="2884811" algn="l"/>
                <a:tab pos="3606014" algn="l"/>
                <a:tab pos="4327221" algn="l"/>
                <a:tab pos="5046841" algn="l"/>
                <a:tab pos="5769627" algn="l"/>
                <a:tab pos="6490827" algn="l"/>
                <a:tab pos="7210452" algn="l"/>
                <a:tab pos="7931654" algn="l"/>
                <a:tab pos="8654437" algn="l"/>
              </a:tabLst>
              <a:defRPr/>
            </a:pPr>
            <a:r>
              <a:rPr lang="en-US" altLang="ja-JP" sz="3200" dirty="0"/>
              <a:t>Windows</a:t>
            </a:r>
            <a:r>
              <a:rPr lang="ja-JP" altLang="en-US" sz="3200" dirty="0"/>
              <a:t>やスマートフォン・タブレットの新しい機能を試しに使い、感想を報告してください</a:t>
            </a:r>
            <a:endParaRPr lang="en-US" altLang="ja-JP" sz="3200" dirty="0"/>
          </a:p>
          <a:p>
            <a:pPr marL="188298" indent="-188298" defTabSz="753210" eaLnBrk="1" fontAlgn="auto" hangingPunct="1">
              <a:lnSpc>
                <a:spcPct val="100000"/>
              </a:lnSpc>
              <a:spcBef>
                <a:spcPts val="827"/>
              </a:spcBef>
              <a:spcAft>
                <a:spcPts val="0"/>
              </a:spcAft>
              <a:tabLst>
                <a:tab pos="721203" algn="l"/>
                <a:tab pos="1442400" algn="l"/>
                <a:tab pos="2163605" algn="l"/>
                <a:tab pos="2884811" algn="l"/>
                <a:tab pos="3606014" algn="l"/>
                <a:tab pos="4327221" algn="l"/>
                <a:tab pos="5046841" algn="l"/>
                <a:tab pos="5769627" algn="l"/>
                <a:tab pos="6490827" algn="l"/>
                <a:tab pos="7210452" algn="l"/>
                <a:tab pos="7931654" algn="l"/>
                <a:tab pos="8654437" algn="l"/>
              </a:tabLst>
              <a:defRPr/>
            </a:pPr>
            <a:endParaRPr lang="en-US" altLang="en-US" sz="3200" dirty="0"/>
          </a:p>
          <a:p>
            <a:pPr marL="0" indent="0" algn="ctr" defTabSz="753210" eaLnBrk="1" fontAlgn="auto" hangingPunct="1">
              <a:lnSpc>
                <a:spcPct val="100000"/>
              </a:lnSpc>
              <a:spcBef>
                <a:spcPts val="827"/>
              </a:spcBef>
              <a:spcAft>
                <a:spcPts val="0"/>
              </a:spcAft>
              <a:buFont typeface="Arial" panose="020B0604020202020204" pitchFamily="34" charset="0"/>
              <a:buNone/>
              <a:tabLst>
                <a:tab pos="721203" algn="l"/>
                <a:tab pos="1442400" algn="l"/>
                <a:tab pos="2163605" algn="l"/>
                <a:tab pos="2884811" algn="l"/>
                <a:tab pos="3606014" algn="l"/>
                <a:tab pos="4327221" algn="l"/>
                <a:tab pos="5046841" algn="l"/>
                <a:tab pos="5769627" algn="l"/>
                <a:tab pos="6490827" algn="l"/>
                <a:tab pos="7210452" algn="l"/>
                <a:tab pos="7931654" algn="l"/>
                <a:tab pos="8654437" algn="l"/>
              </a:tabLst>
              <a:defRPr/>
            </a:pPr>
            <a:r>
              <a:rPr lang="ja-JP" altLang="en-US" sz="3200" dirty="0">
                <a:solidFill>
                  <a:srgbClr val="FF0000"/>
                </a:solidFill>
              </a:rPr>
              <a:t>！ＣＨＥＣＫ！</a:t>
            </a:r>
            <a:endParaRPr lang="en-US" altLang="ja-JP" sz="3200" dirty="0">
              <a:solidFill>
                <a:srgbClr val="FF0000"/>
              </a:solidFill>
            </a:endParaRPr>
          </a:p>
          <a:p>
            <a:pPr marL="358655" indent="0" defTabSz="753210" eaLnBrk="1" fontAlgn="auto" hangingPunct="1">
              <a:lnSpc>
                <a:spcPct val="100000"/>
              </a:lnSpc>
              <a:spcBef>
                <a:spcPts val="827"/>
              </a:spcBef>
              <a:spcAft>
                <a:spcPts val="0"/>
              </a:spcAft>
              <a:buFont typeface="Arial" panose="020B0604020202020204" pitchFamily="34" charset="0"/>
              <a:buNone/>
              <a:tabLst>
                <a:tab pos="721203" algn="l"/>
                <a:tab pos="1442400" algn="l"/>
                <a:tab pos="2163605" algn="l"/>
                <a:tab pos="2884811" algn="l"/>
                <a:tab pos="3606014" algn="l"/>
                <a:tab pos="4327221" algn="l"/>
                <a:tab pos="5046841" algn="l"/>
                <a:tab pos="5769627" algn="l"/>
                <a:tab pos="6490827" algn="l"/>
                <a:tab pos="7210452" algn="l"/>
                <a:tab pos="7931654" algn="l"/>
                <a:tab pos="8654437" algn="l"/>
              </a:tabLst>
              <a:defRPr/>
            </a:pPr>
            <a:r>
              <a:rPr lang="ja-JP" altLang="en-US" sz="2400" dirty="0" smtClean="0"/>
              <a:t>　・</a:t>
            </a:r>
            <a:r>
              <a:rPr lang="ja-JP" altLang="en-US" sz="2400" dirty="0"/>
              <a:t>どの機能を試しますか？</a:t>
            </a:r>
            <a:endParaRPr lang="en-US" altLang="ja-JP" sz="2400" dirty="0"/>
          </a:p>
          <a:p>
            <a:pPr marL="358655" indent="0" defTabSz="753210" eaLnBrk="1" fontAlgn="auto" hangingPunct="1">
              <a:lnSpc>
                <a:spcPct val="100000"/>
              </a:lnSpc>
              <a:spcBef>
                <a:spcPts val="827"/>
              </a:spcBef>
              <a:spcAft>
                <a:spcPts val="0"/>
              </a:spcAft>
              <a:buFont typeface="Arial" panose="020B0604020202020204" pitchFamily="34" charset="0"/>
              <a:buNone/>
              <a:tabLst>
                <a:tab pos="721203" algn="l"/>
                <a:tab pos="1442400" algn="l"/>
                <a:tab pos="2163605" algn="l"/>
                <a:tab pos="2884811" algn="l"/>
                <a:tab pos="3606014" algn="l"/>
                <a:tab pos="4327221" algn="l"/>
                <a:tab pos="5046841" algn="l"/>
                <a:tab pos="5769627" algn="l"/>
                <a:tab pos="6490827" algn="l"/>
                <a:tab pos="7210452" algn="l"/>
                <a:tab pos="7931654" algn="l"/>
                <a:tab pos="8654437" algn="l"/>
              </a:tabLst>
              <a:defRPr/>
            </a:pPr>
            <a:endParaRPr lang="en-US" altLang="en-US" sz="2400" dirty="0"/>
          </a:p>
          <a:p>
            <a:pPr marL="358655" indent="0" defTabSz="753210" eaLnBrk="1" fontAlgn="auto" hangingPunct="1">
              <a:lnSpc>
                <a:spcPct val="100000"/>
              </a:lnSpc>
              <a:spcBef>
                <a:spcPts val="827"/>
              </a:spcBef>
              <a:spcAft>
                <a:spcPts val="0"/>
              </a:spcAft>
              <a:buFont typeface="Arial" panose="020B0604020202020204" pitchFamily="34" charset="0"/>
              <a:buNone/>
              <a:tabLst>
                <a:tab pos="721203" algn="l"/>
                <a:tab pos="1442400" algn="l"/>
                <a:tab pos="2163605" algn="l"/>
                <a:tab pos="2884811" algn="l"/>
                <a:tab pos="3606014" algn="l"/>
                <a:tab pos="4327221" algn="l"/>
                <a:tab pos="5046841" algn="l"/>
                <a:tab pos="5769627" algn="l"/>
                <a:tab pos="6490827" algn="l"/>
                <a:tab pos="7210452" algn="l"/>
                <a:tab pos="7931654" algn="l"/>
                <a:tab pos="8654437" algn="l"/>
              </a:tabLst>
              <a:defRPr/>
            </a:pPr>
            <a:r>
              <a:rPr lang="ja-JP" altLang="en-US" sz="2400" dirty="0" smtClean="0"/>
              <a:t>　・</a:t>
            </a:r>
            <a:r>
              <a:rPr lang="ja-JP" altLang="en-US" sz="2400" dirty="0"/>
              <a:t>いつ試しますか？</a:t>
            </a:r>
            <a:endParaRPr lang="en-US" altLang="ja-JP" sz="2400" dirty="0"/>
          </a:p>
          <a:p>
            <a:pPr marL="358655" indent="0" defTabSz="753210" eaLnBrk="1" fontAlgn="auto" hangingPunct="1">
              <a:lnSpc>
                <a:spcPct val="100000"/>
              </a:lnSpc>
              <a:spcBef>
                <a:spcPts val="827"/>
              </a:spcBef>
              <a:spcAft>
                <a:spcPts val="0"/>
              </a:spcAft>
              <a:buFont typeface="Arial" panose="020B0604020202020204" pitchFamily="34" charset="0"/>
              <a:buNone/>
              <a:tabLst>
                <a:tab pos="721203" algn="l"/>
                <a:tab pos="1442400" algn="l"/>
                <a:tab pos="2163605" algn="l"/>
                <a:tab pos="2884811" algn="l"/>
                <a:tab pos="3606014" algn="l"/>
                <a:tab pos="4327221" algn="l"/>
                <a:tab pos="5046841" algn="l"/>
                <a:tab pos="5769627" algn="l"/>
                <a:tab pos="6490827" algn="l"/>
                <a:tab pos="7210452" algn="l"/>
                <a:tab pos="7931654" algn="l"/>
                <a:tab pos="8654437" algn="l"/>
              </a:tabLst>
              <a:defRPr/>
            </a:pPr>
            <a:endParaRPr lang="en-US" altLang="en-US" sz="2400" dirty="0"/>
          </a:p>
          <a:p>
            <a:pPr marL="358655" indent="0" defTabSz="753210" eaLnBrk="1" fontAlgn="auto" hangingPunct="1">
              <a:lnSpc>
                <a:spcPct val="100000"/>
              </a:lnSpc>
              <a:spcBef>
                <a:spcPts val="827"/>
              </a:spcBef>
              <a:spcAft>
                <a:spcPts val="0"/>
              </a:spcAft>
              <a:buFont typeface="Arial" panose="020B0604020202020204" pitchFamily="34" charset="0"/>
              <a:buNone/>
              <a:tabLst>
                <a:tab pos="721203" algn="l"/>
                <a:tab pos="1442400" algn="l"/>
                <a:tab pos="2163605" algn="l"/>
                <a:tab pos="2884811" algn="l"/>
                <a:tab pos="3606014" algn="l"/>
                <a:tab pos="4327221" algn="l"/>
                <a:tab pos="5046841" algn="l"/>
                <a:tab pos="5769627" algn="l"/>
                <a:tab pos="6490827" algn="l"/>
                <a:tab pos="7210452" algn="l"/>
                <a:tab pos="7931654" algn="l"/>
                <a:tab pos="8654437" algn="l"/>
              </a:tabLst>
              <a:defRPr/>
            </a:pPr>
            <a:r>
              <a:rPr lang="ja-JP" altLang="en-US" sz="2400" dirty="0" smtClean="0"/>
              <a:t>　・</a:t>
            </a:r>
            <a:r>
              <a:rPr lang="ja-JP" altLang="en-US" sz="2400" dirty="0"/>
              <a:t>使ってみてどうでしたか？</a:t>
            </a:r>
            <a:endParaRPr lang="en-US" altLang="en-US" sz="1400" dirty="0"/>
          </a:p>
        </p:txBody>
      </p:sp>
      <p:sp>
        <p:nvSpPr>
          <p:cNvPr id="129030"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4500"/>
            <a:fld id="{37C353D5-75C8-4A5C-89F5-E8CE496361AE}" type="slidenum">
              <a:rPr lang="en-US" altLang="en-US" sz="1400" smtClean="0"/>
              <a:pPr defTabSz="444500"/>
              <a:t>18</a:t>
            </a:fld>
            <a:endParaRPr lang="en-US" altLang="en-US" sz="1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p:nvPr>
        </p:nvSpPr>
        <p:spPr>
          <a:xfrm>
            <a:off x="625475" y="128588"/>
            <a:ext cx="8864600" cy="1590675"/>
          </a:xfrm>
        </p:spPr>
        <p:txBody>
          <a:bodyPr/>
          <a:lstStyle/>
          <a:p>
            <a:pPr algn="ctr" eaLnBrk="1" hangingPunct="1"/>
            <a:r>
              <a:rPr lang="ja-JP" altLang="en-US" sz="4800" smtClean="0"/>
              <a:t>休憩</a:t>
            </a:r>
            <a:endParaRPr lang="en-AU" altLang="en-US" smtClean="0">
              <a:ea typeface="ＭＳ Ｐゴシック" panose="020B0600070205080204" pitchFamily="50" charset="-128"/>
            </a:endParaRPr>
          </a:p>
        </p:txBody>
      </p:sp>
      <p:pic>
        <p:nvPicPr>
          <p:cNvPr id="131076" name="Picture 2" descr="C:\Users\carbuncle\Downloads\3225141_s.jpg"/>
          <p:cNvPicPr>
            <a:picLocks noChangeAspect="1" noChangeArrowheads="1"/>
          </p:cNvPicPr>
          <p:nvPr/>
        </p:nvPicPr>
        <p:blipFill>
          <a:blip r:embed="rId3">
            <a:extLst>
              <a:ext uri="{28A0092B-C50C-407E-A947-70E740481C1C}">
                <a14:useLocalDpi xmlns:a14="http://schemas.microsoft.com/office/drawing/2010/main" val="0"/>
              </a:ext>
            </a:extLst>
          </a:blip>
          <a:srcRect b="3442"/>
          <a:stretch>
            <a:fillRect/>
          </a:stretch>
        </p:blipFill>
        <p:spPr bwMode="auto">
          <a:xfrm>
            <a:off x="1330325" y="1477963"/>
            <a:ext cx="7699375"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extLst>
          </p:cNvPr>
          <p:cNvSpPr>
            <a:spLocks noGrp="1"/>
          </p:cNvSpPr>
          <p:nvPr>
            <p:ph type="title"/>
          </p:nvPr>
        </p:nvSpPr>
        <p:spPr/>
        <p:txBody>
          <a:bodyPr rtlCol="0">
            <a:normAutofit/>
          </a:bodyPr>
          <a:lstStyle/>
          <a:p>
            <a:pPr defTabSz="1007943" eaLnBrk="1" fontAlgn="auto" hangingPunct="1">
              <a:spcAft>
                <a:spcPts val="0"/>
              </a:spcAft>
              <a:defRPr/>
            </a:pPr>
            <a:r>
              <a:rPr lang="ja-JP" altLang="en-US" sz="4409" dirty="0"/>
              <a:t>効果的に受講するために</a:t>
            </a:r>
          </a:p>
        </p:txBody>
      </p:sp>
      <p:sp>
        <p:nvSpPr>
          <p:cNvPr id="3" name="コンテンツ プレースホルダー 2">
            <a:extLst>
              <a:ext uri="{FF2B5EF4-FFF2-40B4-BE49-F238E27FC236}"/>
            </a:extLst>
          </p:cNvPr>
          <p:cNvSpPr>
            <a:spLocks noGrp="1"/>
          </p:cNvSpPr>
          <p:nvPr>
            <p:ph idx="1"/>
          </p:nvPr>
        </p:nvSpPr>
        <p:spPr>
          <a:xfrm>
            <a:off x="504825" y="1763713"/>
            <a:ext cx="9070975" cy="5270500"/>
          </a:xfrm>
        </p:spPr>
        <p:txBody>
          <a:bodyPr rtlCol="0">
            <a:normAutofit/>
          </a:bodyPr>
          <a:lstStyle/>
          <a:p>
            <a:pPr marL="377979" indent="-377979" defTabSz="1007943" eaLnBrk="1" fontAlgn="auto" hangingPunct="1">
              <a:lnSpc>
                <a:spcPts val="4850"/>
              </a:lnSpc>
              <a:spcAft>
                <a:spcPts val="0"/>
              </a:spcAft>
              <a:defRPr/>
            </a:pPr>
            <a:r>
              <a:rPr lang="ja-JP" altLang="en-US" sz="3527" dirty="0"/>
              <a:t>積極的、自主的に参加する</a:t>
            </a:r>
            <a:endParaRPr lang="en-US" altLang="ja-JP" sz="3527" dirty="0"/>
          </a:p>
          <a:p>
            <a:pPr marL="377979" indent="-377979" defTabSz="1007943" eaLnBrk="1" fontAlgn="auto" hangingPunct="1">
              <a:lnSpc>
                <a:spcPts val="4850"/>
              </a:lnSpc>
              <a:spcAft>
                <a:spcPts val="0"/>
              </a:spcAft>
              <a:defRPr/>
            </a:pPr>
            <a:r>
              <a:rPr lang="ja-JP" altLang="en-US" sz="3527" dirty="0"/>
              <a:t>他の人の発言は最後まで聞く</a:t>
            </a:r>
            <a:endParaRPr lang="en-US" altLang="ja-JP" sz="3527" dirty="0"/>
          </a:p>
          <a:p>
            <a:pPr marL="377979" indent="-377979" defTabSz="1007943" eaLnBrk="1" fontAlgn="auto" hangingPunct="1">
              <a:lnSpc>
                <a:spcPts val="4850"/>
              </a:lnSpc>
              <a:spcAft>
                <a:spcPts val="0"/>
              </a:spcAft>
              <a:defRPr/>
            </a:pPr>
            <a:r>
              <a:rPr lang="ja-JP" altLang="en-US" sz="3527" dirty="0"/>
              <a:t>人の良いところをほめる</a:t>
            </a:r>
            <a:endParaRPr lang="en-US" altLang="ja-JP" sz="3527" dirty="0"/>
          </a:p>
          <a:p>
            <a:pPr marL="377979" indent="-377979" defTabSz="1007943" eaLnBrk="1" fontAlgn="auto" hangingPunct="1">
              <a:lnSpc>
                <a:spcPts val="4850"/>
              </a:lnSpc>
              <a:spcAft>
                <a:spcPts val="0"/>
              </a:spcAft>
              <a:defRPr/>
            </a:pPr>
            <a:r>
              <a:rPr lang="ja-JP" altLang="en-US" sz="3527" dirty="0"/>
              <a:t>メモ</a:t>
            </a:r>
            <a:r>
              <a:rPr lang="ja-JP" altLang="en-US" sz="3527" dirty="0" smtClean="0"/>
              <a:t>を取る習慣</a:t>
            </a:r>
            <a:r>
              <a:rPr lang="ja-JP" altLang="en-US" sz="3527" dirty="0"/>
              <a:t>をつける</a:t>
            </a:r>
            <a:endParaRPr lang="en-US" altLang="ja-JP" sz="3527" dirty="0"/>
          </a:p>
          <a:p>
            <a:pPr marL="377979" indent="-377979" defTabSz="1007943" eaLnBrk="1" fontAlgn="auto" hangingPunct="1">
              <a:lnSpc>
                <a:spcPts val="4850"/>
              </a:lnSpc>
              <a:spcAft>
                <a:spcPts val="0"/>
              </a:spcAft>
              <a:defRPr/>
            </a:pPr>
            <a:r>
              <a:rPr lang="ja-JP" altLang="en-US" sz="3527" dirty="0"/>
              <a:t>宿題を忘れないように工夫する</a:t>
            </a:r>
            <a:endParaRPr lang="en-US" altLang="ja-JP" sz="3527" dirty="0"/>
          </a:p>
          <a:p>
            <a:pPr marL="377979" indent="-377979" defTabSz="1007943" eaLnBrk="1" fontAlgn="auto" hangingPunct="1">
              <a:lnSpc>
                <a:spcPts val="4850"/>
              </a:lnSpc>
              <a:spcAft>
                <a:spcPts val="0"/>
              </a:spcAft>
              <a:defRPr/>
            </a:pPr>
            <a:r>
              <a:rPr lang="ja-JP" altLang="en-US" sz="3527" dirty="0"/>
              <a:t>資料を繰り返し熟読する</a:t>
            </a:r>
            <a:endParaRPr lang="en-US" altLang="ja-JP" sz="3527" dirty="0"/>
          </a:p>
          <a:p>
            <a:pPr marL="377979" indent="-377979" defTabSz="1007943" eaLnBrk="1" fontAlgn="auto" hangingPunct="1">
              <a:lnSpc>
                <a:spcPts val="4850"/>
              </a:lnSpc>
              <a:spcAft>
                <a:spcPts val="0"/>
              </a:spcAft>
              <a:defRPr/>
            </a:pPr>
            <a:r>
              <a:rPr lang="ja-JP" altLang="en-US" sz="3527" dirty="0"/>
              <a:t>学んだことを日常生活で繰り返し実践する</a:t>
            </a:r>
          </a:p>
        </p:txBody>
      </p:sp>
      <p:sp>
        <p:nvSpPr>
          <p:cNvPr id="4" name="スライド番号プレースホルダー 3"/>
          <p:cNvSpPr>
            <a:spLocks noGrp="1"/>
          </p:cNvSpPr>
          <p:nvPr>
            <p:ph type="sldNum" sz="quarter" idx="12"/>
          </p:nvPr>
        </p:nvSpPr>
        <p:spPr/>
        <p:txBody>
          <a:bodyPr/>
          <a:lstStyle/>
          <a:p>
            <a:pPr>
              <a:defRPr/>
            </a:pPr>
            <a:fld id="{B81191F0-2BC9-43C5-9F1A-568C744F8D1B}" type="slidenum">
              <a:rPr lang="ja-JP" altLang="en-US"/>
              <a:pPr>
                <a:defRPr/>
              </a:pPr>
              <a:t>2</a:t>
            </a:fld>
            <a:endParaRPr lang="ja-JP" altLang="en-US"/>
          </a:p>
        </p:txBody>
      </p:sp>
      <p:pic>
        <p:nvPicPr>
          <p:cNvPr id="993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763" y="1792288"/>
            <a:ext cx="3178175"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10080625" cy="755967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1007943">
              <a:defRPr/>
            </a:pPr>
            <a:endParaRPr kumimoji="1" lang="ja-JP" altLang="en-US">
              <a:solidFill>
                <a:prstClr val="black"/>
              </a:solidFill>
            </a:endParaRPr>
          </a:p>
        </p:txBody>
      </p:sp>
      <p:sp>
        <p:nvSpPr>
          <p:cNvPr id="2" name="タイトル 1"/>
          <p:cNvSpPr>
            <a:spLocks noGrp="1"/>
          </p:cNvSpPr>
          <p:nvPr>
            <p:ph type="title"/>
          </p:nvPr>
        </p:nvSpPr>
        <p:spPr>
          <a:xfrm>
            <a:off x="608013" y="2112963"/>
            <a:ext cx="8864600" cy="18494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a:lstStyle/>
          <a:p>
            <a:pPr algn="l" defTabSz="503920">
              <a:defRPr/>
            </a:pPr>
            <a:r>
              <a:rPr kumimoji="1" lang="ja-JP" altLang="en-US" sz="6000" dirty="0" smtClean="0">
                <a:latin typeface="ＭＳ Ｐゴシック" panose="020B0600070205080204" pitchFamily="50" charset="-128"/>
                <a:ea typeface="ＭＳ Ｐゴシック" panose="020B0600070205080204" pitchFamily="50" charset="-128"/>
              </a:rPr>
              <a:t>ストレスと疲労</a:t>
            </a:r>
            <a:endParaRPr kumimoji="1" lang="ja-JP" altLang="en-US" sz="6000" dirty="0">
              <a:latin typeface="ＭＳ Ｐゴシック" panose="020B0600070205080204" pitchFamily="50" charset="-128"/>
              <a:ea typeface="ＭＳ Ｐゴシック" panose="020B0600070205080204" pitchFamily="50" charset="-128"/>
            </a:endParaRPr>
          </a:p>
        </p:txBody>
      </p:sp>
      <p:sp>
        <p:nvSpPr>
          <p:cNvPr id="6" name="タイトル 1"/>
          <p:cNvSpPr txBox="1">
            <a:spLocks/>
          </p:cNvSpPr>
          <p:nvPr/>
        </p:nvSpPr>
        <p:spPr bwMode="auto">
          <a:xfrm>
            <a:off x="595313" y="684213"/>
            <a:ext cx="88646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6" tIns="50398" rIns="100796" bIns="50398" anchor="b"/>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defRPr/>
            </a:pPr>
            <a:r>
              <a:rPr kumimoji="1" lang="ja-JP" altLang="en-US" sz="4850" dirty="0"/>
              <a:t>講義</a:t>
            </a:r>
          </a:p>
        </p:txBody>
      </p:sp>
      <p:cxnSp>
        <p:nvCxnSpPr>
          <p:cNvPr id="8" name="直線コネクタ 7"/>
          <p:cNvCxnSpPr/>
          <p:nvPr/>
        </p:nvCxnSpPr>
        <p:spPr>
          <a:xfrm flipV="1">
            <a:off x="674688" y="4017963"/>
            <a:ext cx="87296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プレースホルダー 4"/>
          <p:cNvSpPr>
            <a:spLocks noGrp="1"/>
          </p:cNvSpPr>
          <p:nvPr>
            <p:ph type="body" idx="1"/>
          </p:nvPr>
        </p:nvSpPr>
        <p:spPr>
          <a:xfrm>
            <a:off x="923925" y="4138613"/>
            <a:ext cx="8232775" cy="1654175"/>
          </a:xfrm>
        </p:spPr>
        <p:txBody>
          <a:bodyPr/>
          <a:lstStyle/>
          <a:p>
            <a:pPr algn="r" defTabSz="503920">
              <a:defRPr/>
            </a:pPr>
            <a:r>
              <a:rPr kumimoji="1" lang="ja-JP" altLang="en-US" dirty="0" smtClean="0">
                <a:solidFill>
                  <a:schemeClr val="tx1"/>
                </a:solidFill>
              </a:rPr>
              <a:t>ストレスと疲労が記憶に与える影響</a:t>
            </a:r>
            <a:endParaRPr kumimoji="1" lang="ja-JP" altLang="en-US" dirty="0">
              <a:solidFill>
                <a:schemeClr val="tx1"/>
              </a:solidFill>
            </a:endParaRPr>
          </a:p>
        </p:txBody>
      </p:sp>
      <p:sp>
        <p:nvSpPr>
          <p:cNvPr id="133128" name="テキスト ボックス 9"/>
          <p:cNvSpPr txBox="1">
            <a:spLocks noChangeArrowheads="1"/>
          </p:cNvSpPr>
          <p:nvPr/>
        </p:nvSpPr>
        <p:spPr bwMode="auto">
          <a:xfrm>
            <a:off x="8964613" y="250825"/>
            <a:ext cx="1116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a:t>講義④</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26"/>
          <p:cNvSpPr>
            <a:spLocks noGrp="1"/>
          </p:cNvSpPr>
          <p:nvPr>
            <p:ph type="title"/>
          </p:nvPr>
        </p:nvSpPr>
        <p:spPr>
          <a:xfrm>
            <a:off x="455613" y="295275"/>
            <a:ext cx="4649787" cy="1179513"/>
          </a:xfrm>
        </p:spPr>
        <p:txBody>
          <a:bodyPr/>
          <a:lstStyle/>
          <a:p>
            <a:pPr eaLnBrk="1" hangingPunct="1"/>
            <a:r>
              <a:rPr lang="ja-JP" altLang="en-US" sz="4800" smtClean="0"/>
              <a:t>ストレス反応</a:t>
            </a:r>
            <a:r>
              <a:rPr lang="en-US" altLang="en-US" sz="4800" smtClean="0"/>
              <a:t> </a:t>
            </a:r>
          </a:p>
        </p:txBody>
      </p:sp>
      <p:sp>
        <p:nvSpPr>
          <p:cNvPr id="53251" name="Text Box 1030"/>
          <p:cNvSpPr txBox="1">
            <a:spLocks noChangeArrowheads="1"/>
          </p:cNvSpPr>
          <p:nvPr/>
        </p:nvSpPr>
        <p:spPr bwMode="auto">
          <a:xfrm>
            <a:off x="5105400" y="2339975"/>
            <a:ext cx="44719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5" tIns="45548" rIns="91095" bIns="45548">
            <a:spAutoFit/>
          </a:bodyPr>
          <a:lstStyle>
            <a:lvl1pPr marL="342900" indent="-342900" defTabSz="911225">
              <a:defRPr>
                <a:solidFill>
                  <a:schemeClr val="tx1"/>
                </a:solidFill>
                <a:latin typeface="Arial" panose="020B0604020202020204" pitchFamily="34" charset="0"/>
                <a:ea typeface="ＭＳ Ｐゴシック" panose="020B0600070205080204" pitchFamily="50" charset="-128"/>
              </a:defRPr>
            </a:lvl1pPr>
            <a:lvl2pPr marL="1085850" indent="-342900" defTabSz="911225">
              <a:defRPr>
                <a:solidFill>
                  <a:schemeClr val="tx1"/>
                </a:solidFill>
                <a:latin typeface="Arial" panose="020B0604020202020204" pitchFamily="34" charset="0"/>
                <a:ea typeface="ＭＳ Ｐゴシック" panose="020B0600070205080204" pitchFamily="50" charset="-128"/>
              </a:defRPr>
            </a:lvl2pPr>
            <a:lvl3pPr marL="1143000" indent="-228600" defTabSz="911225">
              <a:defRPr>
                <a:solidFill>
                  <a:schemeClr val="tx1"/>
                </a:solidFill>
                <a:latin typeface="Arial" panose="020B0604020202020204" pitchFamily="34" charset="0"/>
                <a:ea typeface="ＭＳ Ｐゴシック" panose="020B0600070205080204" pitchFamily="50" charset="-128"/>
              </a:defRPr>
            </a:lvl3pPr>
            <a:lvl4pPr marL="1600200" indent="-228600" defTabSz="911225">
              <a:defRPr>
                <a:solidFill>
                  <a:schemeClr val="tx1"/>
                </a:solidFill>
                <a:latin typeface="Arial" panose="020B0604020202020204" pitchFamily="34" charset="0"/>
                <a:ea typeface="ＭＳ Ｐゴシック" panose="020B0600070205080204" pitchFamily="50" charset="-128"/>
              </a:defRPr>
            </a:lvl4pPr>
            <a:lvl5pPr marL="2057400" indent="-228600" defTabSz="911225">
              <a:defRPr>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SzPct val="120000"/>
              <a:buFont typeface="Arial" panose="020B0604020202020204" pitchFamily="34" charset="0"/>
              <a:buChar char="•"/>
            </a:pPr>
            <a:r>
              <a:rPr lang="ja-JP" altLang="en-US" sz="2400">
                <a:latin typeface="ＭＳ 明朝" panose="02020609040205080304" pitchFamily="17" charset="-128"/>
              </a:rPr>
              <a:t>心拍数、血圧、呼吸数</a:t>
            </a:r>
            <a:r>
              <a:rPr lang="en-US" altLang="en-US" sz="2400">
                <a:latin typeface="ＭＳ 明朝" panose="02020609040205080304" pitchFamily="17" charset="-128"/>
              </a:rPr>
              <a:t> </a:t>
            </a:r>
          </a:p>
          <a:p>
            <a:pPr eaLnBrk="1" hangingPunct="1">
              <a:lnSpc>
                <a:spcPct val="150000"/>
              </a:lnSpc>
              <a:buSzPct val="120000"/>
              <a:buFont typeface="Arial" panose="020B0604020202020204" pitchFamily="34" charset="0"/>
              <a:buChar char="•"/>
            </a:pPr>
            <a:r>
              <a:rPr lang="ja-JP" altLang="en-US" sz="2400">
                <a:latin typeface="ＭＳ 明朝" panose="02020609040205080304" pitchFamily="17" charset="-128"/>
              </a:rPr>
              <a:t>血液と酸素</a:t>
            </a:r>
            <a:endParaRPr lang="en-US" altLang="ja-JP" sz="2400">
              <a:latin typeface="ＭＳ 明朝" panose="02020609040205080304" pitchFamily="17" charset="-128"/>
              <a:sym typeface="Wingdings" panose="05000000000000000000" pitchFamily="2" charset="2"/>
            </a:endParaRPr>
          </a:p>
          <a:p>
            <a:pPr eaLnBrk="1" hangingPunct="1">
              <a:lnSpc>
                <a:spcPct val="150000"/>
              </a:lnSpc>
              <a:buSzPct val="120000"/>
              <a:buFont typeface="Arial" panose="020B0604020202020204" pitchFamily="34" charset="0"/>
              <a:buChar char="•"/>
            </a:pPr>
            <a:r>
              <a:rPr lang="ja-JP" altLang="en-US" sz="2400">
                <a:latin typeface="ＭＳ 明朝" panose="02020609040205080304" pitchFamily="17" charset="-128"/>
                <a:sym typeface="Wingdings" panose="05000000000000000000" pitchFamily="2" charset="2"/>
              </a:rPr>
              <a:t>筋肉の緊張</a:t>
            </a:r>
            <a:endParaRPr lang="en-US" altLang="en-US" sz="2400">
              <a:latin typeface="ＭＳ 明朝" panose="02020609040205080304" pitchFamily="17" charset="-128"/>
              <a:sym typeface="Wingdings" panose="05000000000000000000" pitchFamily="2" charset="2"/>
            </a:endParaRPr>
          </a:p>
          <a:p>
            <a:pPr eaLnBrk="1" hangingPunct="1">
              <a:lnSpc>
                <a:spcPct val="150000"/>
              </a:lnSpc>
              <a:buSzPct val="120000"/>
              <a:buFont typeface="Arial" panose="020B0604020202020204" pitchFamily="34" charset="0"/>
              <a:buChar char="•"/>
            </a:pPr>
            <a:r>
              <a:rPr lang="ja-JP" altLang="en-US" sz="2400">
                <a:latin typeface="ＭＳ 明朝" panose="02020609040205080304" pitchFamily="17" charset="-128"/>
                <a:sym typeface="Wingdings" panose="05000000000000000000" pitchFamily="2" charset="2"/>
              </a:rPr>
              <a:t>感覚と注意力</a:t>
            </a:r>
            <a:endParaRPr lang="en-US" altLang="en-US" sz="2400">
              <a:latin typeface="ＭＳ 明朝" panose="02020609040205080304" pitchFamily="17" charset="-128"/>
              <a:sym typeface="Wingdings" panose="05000000000000000000" pitchFamily="2" charset="2"/>
            </a:endParaRPr>
          </a:p>
        </p:txBody>
      </p:sp>
      <p:sp>
        <p:nvSpPr>
          <p:cNvPr id="53252" name="AutoShape 1031"/>
          <p:cNvSpPr>
            <a:spLocks noChangeArrowheads="1"/>
          </p:cNvSpPr>
          <p:nvPr/>
        </p:nvSpPr>
        <p:spPr bwMode="auto">
          <a:xfrm>
            <a:off x="4356100" y="5570538"/>
            <a:ext cx="690563" cy="1008062"/>
          </a:xfrm>
          <a:prstGeom prst="downArrow">
            <a:avLst>
              <a:gd name="adj1" fmla="val 50000"/>
              <a:gd name="adj2" fmla="val 37555"/>
            </a:avLst>
          </a:prstGeom>
          <a:solidFill>
            <a:schemeClr val="accent1"/>
          </a:solidFill>
          <a:ln w="9525">
            <a:solidFill>
              <a:schemeClr val="tx1"/>
            </a:solidFill>
            <a:miter lim="800000"/>
            <a:headEnd/>
            <a:tailEnd/>
          </a:ln>
        </p:spPr>
        <p:txBody>
          <a:bodyPr vert="eaVert" wrap="none" lIns="91095" tIns="45548" rIns="91095" bIns="45548"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defTabSz="4445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445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445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445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　</a:t>
            </a:r>
            <a:r>
              <a:rPr lang="ja-JP" altLang="en-US" sz="2000" b="1">
                <a:solidFill>
                  <a:schemeClr val="bg1"/>
                </a:solidFill>
              </a:rPr>
              <a:t>下降</a:t>
            </a:r>
            <a:endParaRPr lang="en-US" altLang="en-US" sz="2000" b="1">
              <a:solidFill>
                <a:schemeClr val="bg1"/>
              </a:solidFill>
            </a:endParaRPr>
          </a:p>
        </p:txBody>
      </p:sp>
      <p:sp>
        <p:nvSpPr>
          <p:cNvPr id="53253" name="AutoShape 1032"/>
          <p:cNvSpPr>
            <a:spLocks noChangeArrowheads="1"/>
          </p:cNvSpPr>
          <p:nvPr/>
        </p:nvSpPr>
        <p:spPr bwMode="auto">
          <a:xfrm>
            <a:off x="4343400" y="2362200"/>
            <a:ext cx="719138" cy="2117725"/>
          </a:xfrm>
          <a:prstGeom prst="upArrow">
            <a:avLst>
              <a:gd name="adj1" fmla="val 50000"/>
              <a:gd name="adj2" fmla="val 73620"/>
            </a:avLst>
          </a:prstGeom>
          <a:solidFill>
            <a:schemeClr val="accent1"/>
          </a:solidFill>
          <a:ln w="9525">
            <a:solidFill>
              <a:schemeClr val="tx1"/>
            </a:solidFill>
            <a:miter lim="800000"/>
            <a:headEnd/>
            <a:tailEnd/>
          </a:ln>
        </p:spPr>
        <p:txBody>
          <a:bodyPr vert="eaVert" wrap="none" lIns="91095" tIns="45548" rIns="91095" bIns="45548"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defTabSz="4445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445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445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445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　　　　</a:t>
            </a:r>
            <a:r>
              <a:rPr lang="ja-JP" altLang="en-US" sz="2000" b="1">
                <a:solidFill>
                  <a:schemeClr val="bg1"/>
                </a:solidFill>
              </a:rPr>
              <a:t>上昇</a:t>
            </a:r>
            <a:endParaRPr lang="en-US" altLang="en-US" sz="2000" b="1">
              <a:solidFill>
                <a:schemeClr val="bg1"/>
              </a:solidFill>
            </a:endParaRPr>
          </a:p>
        </p:txBody>
      </p:sp>
      <p:sp>
        <p:nvSpPr>
          <p:cNvPr id="135174"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4500"/>
            <a:fld id="{025BE0AB-7343-4FE6-B605-7778D173ED53}" type="slidenum">
              <a:rPr lang="en-US" altLang="en-US" sz="1400" smtClean="0"/>
              <a:pPr defTabSz="444500"/>
              <a:t>21</a:t>
            </a:fld>
            <a:endParaRPr lang="en-US" altLang="en-US" sz="1400" dirty="0" smtClean="0"/>
          </a:p>
        </p:txBody>
      </p:sp>
      <p:pic>
        <p:nvPicPr>
          <p:cNvPr id="53255" name="Picture 8" descr="C:\Users\carbuncle\Downloads\6023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3" y="2444750"/>
            <a:ext cx="37465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6" name="Rectangle 1026"/>
          <p:cNvSpPr txBox="1">
            <a:spLocks/>
          </p:cNvSpPr>
          <p:nvPr/>
        </p:nvSpPr>
        <p:spPr bwMode="auto">
          <a:xfrm>
            <a:off x="3973513" y="1263650"/>
            <a:ext cx="611981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5" tIns="45548" rIns="91095" bIns="45548" anchor="ctr"/>
          <a:lstStyle>
            <a:lvl1pPr defTabSz="749300">
              <a:lnSpc>
                <a:spcPct val="90000"/>
              </a:lnSpc>
              <a:spcBef>
                <a:spcPts val="825"/>
              </a:spcBef>
              <a:buFont typeface="Arial" panose="020B0604020202020204" pitchFamily="34" charset="0"/>
              <a:buChar char="•"/>
              <a:defRPr kumimoji="1" sz="2300">
                <a:solidFill>
                  <a:schemeClr val="tx1"/>
                </a:solidFill>
                <a:latin typeface="Calibri" panose="020F0502020204030204" pitchFamily="34" charset="0"/>
              </a:defRPr>
            </a:lvl1pPr>
            <a:lvl2pPr marL="561975" indent="-184150" defTabSz="749300">
              <a:lnSpc>
                <a:spcPct val="90000"/>
              </a:lnSpc>
              <a:spcBef>
                <a:spcPts val="413"/>
              </a:spcBef>
              <a:buFont typeface="Arial" panose="020B0604020202020204" pitchFamily="34" charset="0"/>
              <a:buChar char="•"/>
              <a:defRPr kumimoji="1" sz="1900">
                <a:solidFill>
                  <a:schemeClr val="tx1"/>
                </a:solidFill>
                <a:latin typeface="Calibri" panose="020F0502020204030204" pitchFamily="34" charset="0"/>
              </a:defRPr>
            </a:lvl2pPr>
            <a:lvl3pPr marL="938213" indent="-184150" defTabSz="749300">
              <a:lnSpc>
                <a:spcPct val="90000"/>
              </a:lnSpc>
              <a:spcBef>
                <a:spcPts val="413"/>
              </a:spcBef>
              <a:buFont typeface="Arial" panose="020B0604020202020204" pitchFamily="34" charset="0"/>
              <a:buChar char="•"/>
              <a:defRPr kumimoji="1" sz="1700">
                <a:solidFill>
                  <a:schemeClr val="tx1"/>
                </a:solidFill>
                <a:latin typeface="Calibri" panose="020F0502020204030204" pitchFamily="34" charset="0"/>
              </a:defRPr>
            </a:lvl3pPr>
            <a:lvl4pPr marL="1316038" indent="-184150" defTabSz="749300">
              <a:lnSpc>
                <a:spcPct val="90000"/>
              </a:lnSpc>
              <a:spcBef>
                <a:spcPts val="413"/>
              </a:spcBef>
              <a:buFont typeface="Arial" panose="020B0604020202020204" pitchFamily="34" charset="0"/>
              <a:buChar char="•"/>
              <a:defRPr kumimoji="1" sz="1400">
                <a:solidFill>
                  <a:schemeClr val="tx1"/>
                </a:solidFill>
                <a:latin typeface="Calibri" panose="020F0502020204030204" pitchFamily="34" charset="0"/>
              </a:defRPr>
            </a:lvl4pPr>
            <a:lvl5pPr marL="1692275" indent="-184150" defTabSz="749300">
              <a:lnSpc>
                <a:spcPct val="90000"/>
              </a:lnSpc>
              <a:spcBef>
                <a:spcPts val="413"/>
              </a:spcBef>
              <a:buFont typeface="Arial" panose="020B0604020202020204" pitchFamily="34" charset="0"/>
              <a:buChar char="•"/>
              <a:defRPr kumimoji="1" sz="1400">
                <a:solidFill>
                  <a:schemeClr val="tx1"/>
                </a:solidFill>
                <a:latin typeface="Calibri" panose="020F0502020204030204" pitchFamily="34" charset="0"/>
              </a:defRPr>
            </a:lvl5pPr>
            <a:lvl6pPr marL="2149475" indent="-184150" defTabSz="749300"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6pPr>
            <a:lvl7pPr marL="2606675" indent="-184150" defTabSz="749300"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7pPr>
            <a:lvl8pPr marL="3063875" indent="-184150" defTabSz="749300"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8pPr>
            <a:lvl9pPr marL="3521075" indent="-184150" defTabSz="749300"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9pPr>
          </a:lstStyle>
          <a:p>
            <a:pPr eaLnBrk="1" hangingPunct="1">
              <a:spcBef>
                <a:spcPct val="0"/>
              </a:spcBef>
              <a:buFontTx/>
              <a:buNone/>
            </a:pPr>
            <a:r>
              <a:rPr lang="en-US" altLang="ja-JP" sz="2800">
                <a:latin typeface="Calibri Light" panose="020F0302020204030204" pitchFamily="34" charset="0"/>
              </a:rPr>
              <a:t>【</a:t>
            </a:r>
            <a:r>
              <a:rPr lang="ja-JP" altLang="en-US" sz="2800">
                <a:latin typeface="Calibri Light" panose="020F0302020204030204" pitchFamily="34" charset="0"/>
              </a:rPr>
              <a:t>危機を感じた時に身体に起こる反応</a:t>
            </a:r>
            <a:r>
              <a:rPr lang="en-US" altLang="ja-JP" sz="2800">
                <a:latin typeface="Calibri Light" panose="020F0302020204030204" pitchFamily="34" charset="0"/>
              </a:rPr>
              <a:t>】</a:t>
            </a:r>
            <a:r>
              <a:rPr lang="en-US" altLang="en-US" sz="2800">
                <a:latin typeface="Calibri Light" panose="020F0302020204030204" pitchFamily="34" charset="0"/>
              </a:rPr>
              <a:t> </a:t>
            </a:r>
          </a:p>
        </p:txBody>
      </p:sp>
      <p:sp>
        <p:nvSpPr>
          <p:cNvPr id="9" name="Text Box 1030"/>
          <p:cNvSpPr txBox="1">
            <a:spLocks noChangeArrowheads="1"/>
          </p:cNvSpPr>
          <p:nvPr/>
        </p:nvSpPr>
        <p:spPr bwMode="auto">
          <a:xfrm>
            <a:off x="5105400" y="5541963"/>
            <a:ext cx="4471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5" tIns="45548" rIns="91095" bIns="45548">
            <a:spAutoFit/>
          </a:bodyPr>
          <a:lstStyle>
            <a:lvl1pPr marL="342900" indent="-342900" defTabSz="911225">
              <a:defRPr>
                <a:solidFill>
                  <a:schemeClr val="tx1"/>
                </a:solidFill>
                <a:latin typeface="Arial" panose="020B0604020202020204" pitchFamily="34" charset="0"/>
                <a:ea typeface="ＭＳ Ｐゴシック" panose="020B0600070205080204" pitchFamily="50" charset="-128"/>
              </a:defRPr>
            </a:lvl1pPr>
            <a:lvl2pPr marL="1085850" indent="-342900" defTabSz="911225">
              <a:defRPr>
                <a:solidFill>
                  <a:schemeClr val="tx1"/>
                </a:solidFill>
                <a:latin typeface="Arial" panose="020B0604020202020204" pitchFamily="34" charset="0"/>
                <a:ea typeface="ＭＳ Ｐゴシック" panose="020B0600070205080204" pitchFamily="50" charset="-128"/>
              </a:defRPr>
            </a:lvl2pPr>
            <a:lvl3pPr marL="1143000" indent="-228600" defTabSz="911225">
              <a:defRPr>
                <a:solidFill>
                  <a:schemeClr val="tx1"/>
                </a:solidFill>
                <a:latin typeface="Arial" panose="020B0604020202020204" pitchFamily="34" charset="0"/>
                <a:ea typeface="ＭＳ Ｐゴシック" panose="020B0600070205080204" pitchFamily="50" charset="-128"/>
              </a:defRPr>
            </a:lvl3pPr>
            <a:lvl4pPr marL="1600200" indent="-228600" defTabSz="911225">
              <a:defRPr>
                <a:solidFill>
                  <a:schemeClr val="tx1"/>
                </a:solidFill>
                <a:latin typeface="Arial" panose="020B0604020202020204" pitchFamily="34" charset="0"/>
                <a:ea typeface="ＭＳ Ｐゴシック" panose="020B0600070205080204" pitchFamily="50" charset="-128"/>
              </a:defRPr>
            </a:lvl4pPr>
            <a:lvl5pPr marL="2057400" indent="-228600" defTabSz="911225">
              <a:defRPr>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50000"/>
              </a:spcBef>
              <a:buSzPct val="120000"/>
              <a:buFont typeface="Arial" panose="020B0604020202020204" pitchFamily="34" charset="0"/>
              <a:buChar char="•"/>
            </a:pPr>
            <a:r>
              <a:rPr lang="ja-JP" altLang="en-US" sz="2400">
                <a:latin typeface="ＭＳ 明朝" panose="02020609040205080304" pitchFamily="17" charset="-128"/>
                <a:sym typeface="Wingdings" panose="05000000000000000000" pitchFamily="2" charset="2"/>
              </a:rPr>
              <a:t>皮膚、消化管、腎臓、肝臓などの血液</a:t>
            </a:r>
            <a:endParaRPr lang="en-US" altLang="en-US" sz="2400">
              <a:latin typeface="ＭＳ 明朝" panose="02020609040205080304" pitchFamily="17" charset="-128"/>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3255"/>
                                        </p:tgtEl>
                                      </p:cBhvr>
                                    </p:animEffect>
                                    <p:animScale>
                                      <p:cBhvr>
                                        <p:cTn id="7" dur="250" autoRev="1" fill="hold"/>
                                        <p:tgtEl>
                                          <p:spTgt spid="53255"/>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3253"/>
                                        </p:tgtEl>
                                        <p:attrNameLst>
                                          <p:attrName>style.visibility</p:attrName>
                                        </p:attrNameLst>
                                      </p:cBhvr>
                                      <p:to>
                                        <p:strVal val="visible"/>
                                      </p:to>
                                    </p:set>
                                    <p:animEffect transition="in" filter="fade">
                                      <p:cBhvr>
                                        <p:cTn id="12" dur="1000"/>
                                        <p:tgtEl>
                                          <p:spTgt spid="53253"/>
                                        </p:tgtEl>
                                      </p:cBhvr>
                                    </p:animEffect>
                                    <p:anim calcmode="lin" valueType="num">
                                      <p:cBhvr>
                                        <p:cTn id="13" dur="1000" fill="hold"/>
                                        <p:tgtEl>
                                          <p:spTgt spid="53253"/>
                                        </p:tgtEl>
                                        <p:attrNameLst>
                                          <p:attrName>ppt_x</p:attrName>
                                        </p:attrNameLst>
                                      </p:cBhvr>
                                      <p:tavLst>
                                        <p:tav tm="0">
                                          <p:val>
                                            <p:strVal val="#ppt_x"/>
                                          </p:val>
                                        </p:tav>
                                        <p:tav tm="100000">
                                          <p:val>
                                            <p:strVal val="#ppt_x"/>
                                          </p:val>
                                        </p:tav>
                                      </p:tavLst>
                                    </p:anim>
                                    <p:anim calcmode="lin" valueType="num">
                                      <p:cBhvr>
                                        <p:cTn id="14" dur="1000" fill="hold"/>
                                        <p:tgtEl>
                                          <p:spTgt spid="5325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3251"/>
                                        </p:tgtEl>
                                        <p:attrNameLst>
                                          <p:attrName>style.visibility</p:attrName>
                                        </p:attrNameLst>
                                      </p:cBhvr>
                                      <p:to>
                                        <p:strVal val="visible"/>
                                      </p:to>
                                    </p:set>
                                    <p:animEffect transition="in" filter="fade">
                                      <p:cBhvr>
                                        <p:cTn id="17" dur="1000"/>
                                        <p:tgtEl>
                                          <p:spTgt spid="53251"/>
                                        </p:tgtEl>
                                      </p:cBhvr>
                                    </p:animEffect>
                                    <p:anim calcmode="lin" valueType="num">
                                      <p:cBhvr>
                                        <p:cTn id="18" dur="1000" fill="hold"/>
                                        <p:tgtEl>
                                          <p:spTgt spid="53251"/>
                                        </p:tgtEl>
                                        <p:attrNameLst>
                                          <p:attrName>ppt_x</p:attrName>
                                        </p:attrNameLst>
                                      </p:cBhvr>
                                      <p:tavLst>
                                        <p:tav tm="0">
                                          <p:val>
                                            <p:strVal val="#ppt_x"/>
                                          </p:val>
                                        </p:tav>
                                        <p:tav tm="100000">
                                          <p:val>
                                            <p:strVal val="#ppt_x"/>
                                          </p:val>
                                        </p:tav>
                                      </p:tavLst>
                                    </p:anim>
                                    <p:anim calcmode="lin" valueType="num">
                                      <p:cBhvr>
                                        <p:cTn id="19" dur="1000" fill="hold"/>
                                        <p:tgtEl>
                                          <p:spTgt spid="53251"/>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3252"/>
                                        </p:tgtEl>
                                        <p:attrNameLst>
                                          <p:attrName>style.visibility</p:attrName>
                                        </p:attrNameLst>
                                      </p:cBhvr>
                                      <p:to>
                                        <p:strVal val="visible"/>
                                      </p:to>
                                    </p:set>
                                    <p:animEffect transition="in" filter="fade">
                                      <p:cBhvr>
                                        <p:cTn id="24" dur="1000"/>
                                        <p:tgtEl>
                                          <p:spTgt spid="53252"/>
                                        </p:tgtEl>
                                      </p:cBhvr>
                                    </p:animEffect>
                                    <p:anim calcmode="lin" valueType="num">
                                      <p:cBhvr>
                                        <p:cTn id="25" dur="1000" fill="hold"/>
                                        <p:tgtEl>
                                          <p:spTgt spid="53252"/>
                                        </p:tgtEl>
                                        <p:attrNameLst>
                                          <p:attrName>ppt_x</p:attrName>
                                        </p:attrNameLst>
                                      </p:cBhvr>
                                      <p:tavLst>
                                        <p:tav tm="0">
                                          <p:val>
                                            <p:strVal val="#ppt_x"/>
                                          </p:val>
                                        </p:tav>
                                        <p:tav tm="100000">
                                          <p:val>
                                            <p:strVal val="#ppt_x"/>
                                          </p:val>
                                        </p:tav>
                                      </p:tavLst>
                                    </p:anim>
                                    <p:anim calcmode="lin" valueType="num">
                                      <p:cBhvr>
                                        <p:cTn id="26" dur="1000" fill="hold"/>
                                        <p:tgtEl>
                                          <p:spTgt spid="5325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52" grpId="0" animBg="1"/>
      <p:bldP spid="53253"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218" name="コンテンツ プレースホルダー 4"/>
          <p:cNvGraphicFramePr>
            <a:graphicFrameLocks noGrp="1"/>
          </p:cNvGraphicFramePr>
          <p:nvPr>
            <p:ph idx="1"/>
          </p:nvPr>
        </p:nvGraphicFramePr>
        <p:xfrm>
          <a:off x="642938" y="1962150"/>
          <a:ext cx="8794750" cy="4897438"/>
        </p:xfrm>
        <a:graphic>
          <a:graphicData uri="http://schemas.openxmlformats.org/presentationml/2006/ole">
            <mc:AlternateContent xmlns:mc="http://schemas.openxmlformats.org/markup-compatibility/2006">
              <mc:Choice xmlns:v="urn:schemas-microsoft-com:vml" Requires="v">
                <p:oleObj spid="_x0000_s137239" name="グラフ" r:id="rId5" imgW="8797290" imgH="4895512" progId="Excel.Chart.8">
                  <p:embed/>
                </p:oleObj>
              </mc:Choice>
              <mc:Fallback>
                <p:oleObj name="グラフ" r:id="rId5" imgW="8797290" imgH="4895512" progId="Excel.Chart.8">
                  <p:embed/>
                  <p:pic>
                    <p:nvPicPr>
                      <p:cNvPr id="0" name="コンテンツ プレースホルダー 4"/>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1962150"/>
                        <a:ext cx="879475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7219"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defRPr>
                <a:solidFill>
                  <a:schemeClr val="tx1"/>
                </a:solidFill>
                <a:latin typeface="Arial" panose="020B0604020202020204" pitchFamily="34" charset="0"/>
                <a:ea typeface="ＭＳ Ｐゴシック" panose="020B0600070205080204" pitchFamily="50" charset="-128"/>
              </a:defRPr>
            </a:lvl1pPr>
            <a:lvl2pPr defTabSz="446088">
              <a:defRPr>
                <a:solidFill>
                  <a:schemeClr val="tx1"/>
                </a:solidFill>
                <a:latin typeface="Arial" panose="020B0604020202020204" pitchFamily="34" charset="0"/>
                <a:ea typeface="ＭＳ Ｐゴシック" panose="020B0600070205080204" pitchFamily="50" charset="-128"/>
              </a:defRPr>
            </a:lvl2pPr>
            <a:lvl3pPr defTabSz="446088">
              <a:defRPr>
                <a:solidFill>
                  <a:schemeClr val="tx1"/>
                </a:solidFill>
                <a:latin typeface="Arial" panose="020B0604020202020204" pitchFamily="34" charset="0"/>
                <a:ea typeface="ＭＳ Ｐゴシック" panose="020B0600070205080204" pitchFamily="50" charset="-128"/>
              </a:defRPr>
            </a:lvl3pPr>
            <a:lvl4pPr defTabSz="446088">
              <a:defRPr>
                <a:solidFill>
                  <a:schemeClr val="tx1"/>
                </a:solidFill>
                <a:latin typeface="Arial" panose="020B0604020202020204" pitchFamily="34" charset="0"/>
                <a:ea typeface="ＭＳ Ｐゴシック" panose="020B0600070205080204" pitchFamily="50" charset="-128"/>
              </a:defRPr>
            </a:lvl4pPr>
            <a:lvl5pPr defTabSz="446088">
              <a:defRPr>
                <a:solidFill>
                  <a:schemeClr val="tx1"/>
                </a:solidFill>
                <a:latin typeface="Arial" panose="020B0604020202020204" pitchFamily="34" charset="0"/>
                <a:ea typeface="ＭＳ Ｐゴシック" panose="020B0600070205080204" pitchFamily="50" charset="-128"/>
              </a:defRPr>
            </a:lvl5pPr>
            <a:lvl6pPr marL="15303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19875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24447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29019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2C66353B-516A-43FF-9AFD-62492EF99C91}" type="slidenum">
              <a:rPr lang="en-US" altLang="en-US" sz="1400" smtClean="0">
                <a:solidFill>
                  <a:srgbClr val="898989"/>
                </a:solidFill>
              </a:rPr>
              <a:pPr/>
              <a:t>22</a:t>
            </a:fld>
            <a:endParaRPr lang="en-US" altLang="en-US" sz="1400" dirty="0" smtClean="0">
              <a:solidFill>
                <a:srgbClr val="898989"/>
              </a:solidFill>
            </a:endParaRPr>
          </a:p>
        </p:txBody>
      </p:sp>
      <p:sp>
        <p:nvSpPr>
          <p:cNvPr id="137220" name="Rectangle 2"/>
          <p:cNvSpPr>
            <a:spLocks noGrp="1"/>
          </p:cNvSpPr>
          <p:nvPr>
            <p:ph type="title"/>
          </p:nvPr>
        </p:nvSpPr>
        <p:spPr/>
        <p:txBody>
          <a:bodyPr/>
          <a:lstStyle/>
          <a:p>
            <a:pPr eaLnBrk="1" hangingPunct="1"/>
            <a:r>
              <a:rPr lang="ja-JP" altLang="en-US" sz="4400" b="1" smtClean="0"/>
              <a:t>ストレスと頭の働き</a:t>
            </a:r>
            <a:endParaRPr lang="en-US" altLang="en-US" sz="4400" b="1" smtClean="0"/>
          </a:p>
        </p:txBody>
      </p:sp>
      <p:sp>
        <p:nvSpPr>
          <p:cNvPr id="7" name="テキスト ボックス 1"/>
          <p:cNvSpPr txBox="1"/>
          <p:nvPr/>
        </p:nvSpPr>
        <p:spPr>
          <a:xfrm>
            <a:off x="4535488" y="6875463"/>
            <a:ext cx="1728787" cy="433387"/>
          </a:xfrm>
          <a:prstGeom prst="rect">
            <a:avLst/>
          </a:prstGeom>
        </p:spPr>
        <p:style>
          <a:lnRef idx="1">
            <a:schemeClr val="accent2"/>
          </a:lnRef>
          <a:fillRef idx="3">
            <a:schemeClr val="accent2"/>
          </a:fillRef>
          <a:effectRef idx="2">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445764">
              <a:defRPr/>
            </a:pPr>
            <a:r>
              <a:rPr lang="ja-JP" altLang="en-US" sz="2000" b="1" dirty="0" smtClean="0">
                <a:latin typeface="BIZ UDPゴシック" panose="020B0400000000000000" pitchFamily="50" charset="-128"/>
                <a:ea typeface="BIZ UDPゴシック" panose="020B0400000000000000" pitchFamily="50" charset="-128"/>
              </a:rPr>
              <a:t>ストレス</a:t>
            </a:r>
            <a:endParaRPr lang="ja-JP" altLang="en-US" sz="2000" b="1" dirty="0">
              <a:latin typeface="BIZ UDPゴシック" panose="020B0400000000000000" pitchFamily="50" charset="-128"/>
              <a:ea typeface="BIZ UDPゴシック" panose="020B0400000000000000" pitchFamily="50" charset="-128"/>
            </a:endParaRPr>
          </a:p>
        </p:txBody>
      </p:sp>
      <p:sp>
        <p:nvSpPr>
          <p:cNvPr id="8" name="テキスト ボックス 1"/>
          <p:cNvSpPr txBox="1"/>
          <p:nvPr/>
        </p:nvSpPr>
        <p:spPr>
          <a:xfrm>
            <a:off x="366713" y="2701925"/>
            <a:ext cx="503237" cy="2519363"/>
          </a:xfrm>
          <a:prstGeom prst="rect">
            <a:avLst/>
          </a:prstGeom>
        </p:spPr>
        <p:style>
          <a:lnRef idx="1">
            <a:schemeClr val="accent1"/>
          </a:lnRef>
          <a:fillRef idx="3">
            <a:schemeClr val="accent1"/>
          </a:fillRef>
          <a:effectRef idx="2">
            <a:schemeClr val="accent1"/>
          </a:effectRef>
          <a:fontRef idx="minor">
            <a:schemeClr val="lt1"/>
          </a:fontRef>
        </p:style>
        <p:txBody>
          <a:bodyPr vert="eaVe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445764">
              <a:defRPr/>
            </a:pPr>
            <a:r>
              <a:rPr lang="ja-JP" altLang="en-US" sz="2000" b="1" dirty="0">
                <a:latin typeface="BIZ UDPゴシック" panose="020B0400000000000000" pitchFamily="50" charset="-128"/>
                <a:ea typeface="BIZ UDPゴシック" panose="020B0400000000000000" pitchFamily="50" charset="-128"/>
              </a:rPr>
              <a:t>パフォーマンス</a:t>
            </a:r>
          </a:p>
        </p:txBody>
      </p:sp>
      <p:sp>
        <p:nvSpPr>
          <p:cNvPr id="137223" name="テキスト ボックス 8"/>
          <p:cNvSpPr txBox="1">
            <a:spLocks noChangeArrowheads="1"/>
          </p:cNvSpPr>
          <p:nvPr/>
        </p:nvSpPr>
        <p:spPr bwMode="auto">
          <a:xfrm>
            <a:off x="869950" y="6300788"/>
            <a:ext cx="50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2000" b="1"/>
              <a:t>低</a:t>
            </a:r>
          </a:p>
        </p:txBody>
      </p:sp>
      <p:sp>
        <p:nvSpPr>
          <p:cNvPr id="137224" name="テキスト ボックス 10"/>
          <p:cNvSpPr txBox="1">
            <a:spLocks noChangeArrowheads="1"/>
          </p:cNvSpPr>
          <p:nvPr/>
        </p:nvSpPr>
        <p:spPr bwMode="auto">
          <a:xfrm>
            <a:off x="869950" y="1619250"/>
            <a:ext cx="50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2000" b="1"/>
              <a:t>高</a:t>
            </a:r>
          </a:p>
        </p:txBody>
      </p:sp>
      <p:sp>
        <p:nvSpPr>
          <p:cNvPr id="137225" name="テキスト ボックス 11"/>
          <p:cNvSpPr txBox="1">
            <a:spLocks noChangeArrowheads="1"/>
          </p:cNvSpPr>
          <p:nvPr/>
        </p:nvSpPr>
        <p:spPr bwMode="auto">
          <a:xfrm>
            <a:off x="9217025" y="6300788"/>
            <a:ext cx="503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2000" b="1"/>
              <a:t>高</a:t>
            </a:r>
          </a:p>
        </p:txBody>
      </p:sp>
      <p:sp>
        <p:nvSpPr>
          <p:cNvPr id="137226" name="テキスト ボックス 12"/>
          <p:cNvSpPr txBox="1">
            <a:spLocks noChangeArrowheads="1"/>
          </p:cNvSpPr>
          <p:nvPr/>
        </p:nvSpPr>
        <p:spPr bwMode="auto">
          <a:xfrm>
            <a:off x="5148263" y="6300788"/>
            <a:ext cx="50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2000" b="1"/>
              <a:t>中</a:t>
            </a:r>
          </a:p>
        </p:txBody>
      </p:sp>
      <p:sp>
        <p:nvSpPr>
          <p:cNvPr id="14" name="円/楕円 13"/>
          <p:cNvSpPr/>
          <p:nvPr/>
        </p:nvSpPr>
        <p:spPr>
          <a:xfrm>
            <a:off x="4248150" y="2843213"/>
            <a:ext cx="2232025" cy="1296987"/>
          </a:xfrm>
          <a:prstGeom prst="ellipse">
            <a:avLst/>
          </a:prstGeom>
          <a:solidFill>
            <a:srgbClr val="FFFF00"/>
          </a:solidFill>
        </p:spPr>
        <p:style>
          <a:lnRef idx="1">
            <a:schemeClr val="accent4"/>
          </a:lnRef>
          <a:fillRef idx="3">
            <a:schemeClr val="accent4"/>
          </a:fillRef>
          <a:effectRef idx="2">
            <a:schemeClr val="accent4"/>
          </a:effectRef>
          <a:fontRef idx="minor">
            <a:schemeClr val="lt1"/>
          </a:fontRef>
        </p:style>
        <p:txBody>
          <a:bodyPr anchor="ctr"/>
          <a:lstStyle/>
          <a:p>
            <a:pPr algn="ctr" defTabSz="445764">
              <a:defRPr/>
            </a:pPr>
            <a:r>
              <a:rPr kumimoji="1" lang="ja-JP" altLang="en-US" sz="2800" dirty="0">
                <a:solidFill>
                  <a:schemeClr val="tx1"/>
                </a:solidFill>
              </a:rPr>
              <a:t>最適</a:t>
            </a:r>
          </a:p>
        </p:txBody>
      </p:sp>
      <p:sp>
        <p:nvSpPr>
          <p:cNvPr id="2" name="角丸四角形 1"/>
          <p:cNvSpPr/>
          <p:nvPr/>
        </p:nvSpPr>
        <p:spPr>
          <a:xfrm>
            <a:off x="3600450" y="1863725"/>
            <a:ext cx="5837238" cy="47625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ja-JP" altLang="en-US" dirty="0">
                <a:solidFill>
                  <a:schemeClr val="tx1"/>
                </a:solidFill>
              </a:rPr>
              <a:t>適度なストレスは、覚醒度を高め良い結果につながる。</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FAEE15CE-0336-4002-B245-A1785CE45300}" type="slidenum">
              <a:rPr lang="en-US" altLang="en-US" smtClean="0"/>
              <a:pPr>
                <a:defRPr/>
              </a:pPr>
              <a:t>23</a:t>
            </a:fld>
            <a:endParaRPr lang="en-US" altLang="en-US" dirty="0"/>
          </a:p>
        </p:txBody>
      </p:sp>
      <p:sp>
        <p:nvSpPr>
          <p:cNvPr id="139267" name="Rectangle 2"/>
          <p:cNvSpPr>
            <a:spLocks noGrp="1"/>
          </p:cNvSpPr>
          <p:nvPr>
            <p:ph type="title"/>
          </p:nvPr>
        </p:nvSpPr>
        <p:spPr>
          <a:xfrm>
            <a:off x="360363" y="287338"/>
            <a:ext cx="9504362" cy="992187"/>
          </a:xfrm>
        </p:spPr>
        <p:txBody>
          <a:bodyPr/>
          <a:lstStyle/>
          <a:p>
            <a:pPr eaLnBrk="1" hangingPunct="1"/>
            <a:r>
              <a:rPr lang="en-US" altLang="ja-JP" sz="4800" smtClean="0"/>
              <a:t>【</a:t>
            </a:r>
            <a:r>
              <a:rPr lang="ja-JP" altLang="en-US" sz="4800" smtClean="0"/>
              <a:t>復習</a:t>
            </a:r>
            <a:r>
              <a:rPr lang="en-US" altLang="ja-JP" sz="4800" smtClean="0"/>
              <a:t>】</a:t>
            </a:r>
            <a:r>
              <a:rPr lang="ja-JP" altLang="en-US" sz="4800" smtClean="0"/>
              <a:t>ストレスが記憶に与える影響</a:t>
            </a:r>
            <a:endParaRPr lang="en-AU" altLang="en-US" sz="4800" smtClean="0"/>
          </a:p>
        </p:txBody>
      </p:sp>
      <p:sp>
        <p:nvSpPr>
          <p:cNvPr id="8" name="Rectangle 3"/>
          <p:cNvSpPr txBox="1">
            <a:spLocks/>
          </p:cNvSpPr>
          <p:nvPr/>
        </p:nvSpPr>
        <p:spPr bwMode="auto">
          <a:xfrm>
            <a:off x="792163" y="1979613"/>
            <a:ext cx="8412162"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85" tIns="50392" rIns="100785" bIns="50392"/>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328613" lvl="1" indent="0" eaLnBrk="1" hangingPunct="1">
              <a:buClr>
                <a:srgbClr val="A63212"/>
              </a:buClr>
              <a:buFont typeface="Arial" panose="020B0604020202020204" pitchFamily="34" charset="0"/>
              <a:buNone/>
              <a:defRPr/>
            </a:pPr>
            <a:r>
              <a:rPr lang="ja-JP" altLang="en-US" sz="3307" dirty="0" smtClean="0">
                <a:solidFill>
                  <a:prstClr val="black"/>
                </a:solidFill>
                <a:latin typeface="HG丸ｺﾞｼｯｸM-PRO" panose="020F0600000000000000" pitchFamily="50" charset="-128"/>
                <a:ea typeface="HG丸ｺﾞｼｯｸM-PRO" panose="020F0600000000000000" pitchFamily="50" charset="-128"/>
              </a:rPr>
              <a:t>強い</a:t>
            </a:r>
            <a:r>
              <a:rPr lang="ja-JP" altLang="en-US" sz="3307" dirty="0">
                <a:solidFill>
                  <a:prstClr val="black"/>
                </a:solidFill>
                <a:latin typeface="HG丸ｺﾞｼｯｸM-PRO" panose="020F0600000000000000" pitchFamily="50" charset="-128"/>
                <a:ea typeface="HG丸ｺﾞｼｯｸM-PRO" panose="020F0600000000000000" pitchFamily="50" charset="-128"/>
              </a:rPr>
              <a:t>ストレスや慢性的なストレスが続くと、</a:t>
            </a:r>
            <a:r>
              <a:rPr lang="ja-JP" altLang="en-US" sz="3307" dirty="0">
                <a:solidFill>
                  <a:srgbClr val="4BD0FF"/>
                </a:solidFill>
                <a:latin typeface="HG丸ｺﾞｼｯｸM-PRO" panose="020F0600000000000000" pitchFamily="50" charset="-128"/>
                <a:ea typeface="HG丸ｺﾞｼｯｸM-PRO" panose="020F0600000000000000" pitchFamily="50" charset="-128"/>
              </a:rPr>
              <a:t>コルチゾール</a:t>
            </a:r>
            <a:r>
              <a:rPr lang="ja-JP" altLang="en-US" sz="3307" dirty="0">
                <a:solidFill>
                  <a:prstClr val="black"/>
                </a:solidFill>
                <a:latin typeface="HG丸ｺﾞｼｯｸM-PRO" panose="020F0600000000000000" pitchFamily="50" charset="-128"/>
                <a:ea typeface="HG丸ｺﾞｼｯｸM-PRO" panose="020F0600000000000000" pitchFamily="50" charset="-128"/>
              </a:rPr>
              <a:t>というホルモンの分泌が増える</a:t>
            </a:r>
            <a:r>
              <a:rPr lang="ja-JP" altLang="en-US" sz="3307"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3307" dirty="0" smtClean="0">
              <a:solidFill>
                <a:prstClr val="black"/>
              </a:solidFill>
              <a:latin typeface="HG丸ｺﾞｼｯｸM-PRO" panose="020F0600000000000000" pitchFamily="50" charset="-128"/>
              <a:ea typeface="HG丸ｺﾞｼｯｸM-PRO" panose="020F0600000000000000" pitchFamily="50" charset="-128"/>
            </a:endParaRPr>
          </a:p>
          <a:p>
            <a:pPr marL="328613" lvl="1" indent="0" eaLnBrk="1" hangingPunct="1">
              <a:buClr>
                <a:srgbClr val="A63212"/>
              </a:buClr>
              <a:buFont typeface="Arial" panose="020B0604020202020204" pitchFamily="34" charset="0"/>
              <a:buNone/>
              <a:defRPr/>
            </a:pPr>
            <a:endParaRPr lang="en-US" altLang="ja-JP" sz="3307" dirty="0">
              <a:solidFill>
                <a:prstClr val="black"/>
              </a:solidFill>
              <a:latin typeface="HG丸ｺﾞｼｯｸM-PRO" panose="020F0600000000000000" pitchFamily="50" charset="-128"/>
              <a:ea typeface="HG丸ｺﾞｼｯｸM-PRO" panose="020F0600000000000000" pitchFamily="50" charset="-128"/>
            </a:endParaRPr>
          </a:p>
          <a:p>
            <a:pPr marL="328613" lvl="1" indent="0" eaLnBrk="1" hangingPunct="1">
              <a:buClr>
                <a:srgbClr val="A63212"/>
              </a:buClr>
              <a:buFont typeface="Arial" panose="020B0604020202020204" pitchFamily="34" charset="0"/>
              <a:buNone/>
              <a:defRPr/>
            </a:pPr>
            <a:endParaRPr lang="ja-JP" altLang="en-US" sz="3307" dirty="0">
              <a:solidFill>
                <a:prstClr val="black"/>
              </a:solidFill>
              <a:latin typeface="HG丸ｺﾞｼｯｸM-PRO" panose="020F0600000000000000" pitchFamily="50" charset="-128"/>
              <a:ea typeface="HG丸ｺﾞｼｯｸM-PRO" panose="020F0600000000000000" pitchFamily="50" charset="-128"/>
            </a:endParaRPr>
          </a:p>
          <a:p>
            <a:pPr marL="362193" lvl="1" indent="0" eaLnBrk="1" hangingPunct="1">
              <a:buClr>
                <a:srgbClr val="A63212"/>
              </a:buClr>
              <a:buFont typeface="Arial" panose="020B0604020202020204" pitchFamily="34" charset="0"/>
              <a:buNone/>
              <a:defRPr/>
            </a:pPr>
            <a:r>
              <a:rPr lang="ja-JP" altLang="en-US" sz="3307" dirty="0" smtClean="0">
                <a:solidFill>
                  <a:prstClr val="black"/>
                </a:solidFill>
                <a:latin typeface="HG丸ｺﾞｼｯｸM-PRO" panose="020F0600000000000000" pitchFamily="50" charset="-128"/>
                <a:ea typeface="HG丸ｺﾞｼｯｸM-PRO" panose="020F0600000000000000" pitchFamily="50" charset="-128"/>
              </a:rPr>
              <a:t>コルチゾール</a:t>
            </a:r>
            <a:r>
              <a:rPr lang="ja-JP" altLang="en-US" sz="3307" dirty="0">
                <a:solidFill>
                  <a:prstClr val="black"/>
                </a:solidFill>
                <a:latin typeface="HG丸ｺﾞｼｯｸM-PRO" panose="020F0600000000000000" pitchFamily="50" charset="-128"/>
                <a:ea typeface="HG丸ｺﾞｼｯｸM-PRO" panose="020F0600000000000000" pitchFamily="50" charset="-128"/>
              </a:rPr>
              <a:t>の量が多すぎると、</a:t>
            </a:r>
            <a:r>
              <a:rPr lang="ja-JP" altLang="en-US" sz="3307" dirty="0">
                <a:solidFill>
                  <a:srgbClr val="FF0000"/>
                </a:solidFill>
                <a:latin typeface="HG丸ｺﾞｼｯｸM-PRO" panose="020F0600000000000000" pitchFamily="50" charset="-128"/>
                <a:ea typeface="HG丸ｺﾞｼｯｸM-PRO" panose="020F0600000000000000" pitchFamily="50" charset="-128"/>
              </a:rPr>
              <a:t>海馬</a:t>
            </a:r>
            <a:r>
              <a:rPr lang="ja-JP" altLang="en-US" sz="3307" dirty="0">
                <a:solidFill>
                  <a:prstClr val="black"/>
                </a:solidFill>
                <a:latin typeface="HG丸ｺﾞｼｯｸM-PRO" panose="020F0600000000000000" pitchFamily="50" charset="-128"/>
                <a:ea typeface="HG丸ｺﾞｼｯｸM-PRO" panose="020F0600000000000000" pitchFamily="50" charset="-128"/>
              </a:rPr>
              <a:t>にダメージを与えてしまう。</a:t>
            </a:r>
            <a:endParaRPr lang="en-US" altLang="ja-JP" sz="3307" dirty="0">
              <a:solidFill>
                <a:prstClr val="black"/>
              </a:solidFill>
              <a:latin typeface="HG丸ｺﾞｼｯｸM-PRO" panose="020F0600000000000000" pitchFamily="50" charset="-128"/>
              <a:ea typeface="HG丸ｺﾞｼｯｸM-PRO" panose="020F0600000000000000" pitchFamily="50" charset="-128"/>
            </a:endParaRPr>
          </a:p>
          <a:p>
            <a:pPr marL="362193" lvl="1" indent="0" eaLnBrk="1" hangingPunct="1">
              <a:buClr>
                <a:srgbClr val="A63212"/>
              </a:buClr>
              <a:buFont typeface="Arial" panose="020B0604020202020204" pitchFamily="34" charset="0"/>
              <a:buNone/>
              <a:defRPr/>
            </a:pPr>
            <a:endParaRPr lang="ja-JP" altLang="en-US" sz="3307"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936625" y="1835150"/>
            <a:ext cx="8280400" cy="1944688"/>
          </a:xfrm>
          <a:prstGeom prst="roundRect">
            <a:avLst/>
          </a:prstGeom>
          <a:noFill/>
        </p:spPr>
        <p:style>
          <a:lnRef idx="2">
            <a:schemeClr val="accent4"/>
          </a:lnRef>
          <a:fillRef idx="1">
            <a:schemeClr val="lt1"/>
          </a:fillRef>
          <a:effectRef idx="0">
            <a:schemeClr val="accent4"/>
          </a:effectRef>
          <a:fontRef idx="minor">
            <a:schemeClr val="dk1"/>
          </a:fontRef>
        </p:style>
        <p:txBody>
          <a:bodyPr anchor="ctr"/>
          <a:lstStyle/>
          <a:p>
            <a:pPr algn="ctr">
              <a:defRPr/>
            </a:pPr>
            <a:endParaRPr kumimoji="1" lang="ja-JP" altLang="en-US"/>
          </a:p>
        </p:txBody>
      </p:sp>
      <p:sp>
        <p:nvSpPr>
          <p:cNvPr id="6" name="角丸四角形 5"/>
          <p:cNvSpPr/>
          <p:nvPr/>
        </p:nvSpPr>
        <p:spPr>
          <a:xfrm>
            <a:off x="936625" y="4778375"/>
            <a:ext cx="8280400" cy="1304925"/>
          </a:xfrm>
          <a:prstGeom prst="roundRect">
            <a:avLst/>
          </a:prstGeom>
          <a:noFill/>
        </p:spPr>
        <p:style>
          <a:lnRef idx="2">
            <a:schemeClr val="accent4"/>
          </a:lnRef>
          <a:fillRef idx="1">
            <a:schemeClr val="lt1"/>
          </a:fillRef>
          <a:effectRef idx="0">
            <a:schemeClr val="accent4"/>
          </a:effectRef>
          <a:fontRef idx="minor">
            <a:schemeClr val="dk1"/>
          </a:fontRef>
        </p:style>
        <p:txBody>
          <a:bodyPr anchor="ctr"/>
          <a:lstStyle/>
          <a:p>
            <a:pPr algn="ctr">
              <a:defRPr/>
            </a:pPr>
            <a:endParaRPr kumimoji="1" lang="ja-JP" altLang="en-US"/>
          </a:p>
        </p:txBody>
      </p:sp>
      <p:sp>
        <p:nvSpPr>
          <p:cNvPr id="3" name="下矢印 2"/>
          <p:cNvSpPr/>
          <p:nvPr/>
        </p:nvSpPr>
        <p:spPr>
          <a:xfrm>
            <a:off x="4535488" y="3995738"/>
            <a:ext cx="936625" cy="647700"/>
          </a:xfrm>
          <a:prstGeom prst="down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kumimoji="1"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713" y="207963"/>
            <a:ext cx="9070975" cy="1260475"/>
          </a:xfrm>
        </p:spPr>
        <p:txBody>
          <a:bodyPr rtlCol="0">
            <a:normAutofit/>
          </a:bodyPr>
          <a:lstStyle/>
          <a:p>
            <a:pPr defTabSz="1007943" eaLnBrk="1" fontAlgn="auto" hangingPunct="1">
              <a:spcAft>
                <a:spcPts val="0"/>
              </a:spcAft>
              <a:defRPr/>
            </a:pPr>
            <a:r>
              <a:rPr lang="ja-JP" altLang="en-US" sz="4850" dirty="0"/>
              <a:t>疲労の分類</a:t>
            </a:r>
          </a:p>
        </p:txBody>
      </p:sp>
      <p:sp>
        <p:nvSpPr>
          <p:cNvPr id="8" name="スライド番号プレースホルダー 7"/>
          <p:cNvSpPr>
            <a:spLocks noGrp="1"/>
          </p:cNvSpPr>
          <p:nvPr>
            <p:ph type="sldNum" sz="quarter" idx="12"/>
          </p:nvPr>
        </p:nvSpPr>
        <p:spPr>
          <a:xfrm>
            <a:off x="7242175" y="7156450"/>
            <a:ext cx="2351088" cy="403225"/>
          </a:xfrm>
        </p:spPr>
        <p:txBody>
          <a:bodyPr/>
          <a:lstStyle/>
          <a:p>
            <a:pPr>
              <a:defRPr/>
            </a:pPr>
            <a:fld id="{DCEF364D-848B-4B62-9C04-0DF77D8E61FD}" type="slidenum">
              <a:rPr lang="ja-JP" altLang="en-US"/>
              <a:pPr>
                <a:defRPr/>
              </a:pPr>
              <a:t>24</a:t>
            </a:fld>
            <a:endParaRPr lang="ja-JP" altLang="en-US"/>
          </a:p>
        </p:txBody>
      </p:sp>
      <p:graphicFrame>
        <p:nvGraphicFramePr>
          <p:cNvPr id="13" name="コンテンツ プレースホルダー 12"/>
          <p:cNvGraphicFramePr>
            <a:graphicFrameLocks noGrp="1"/>
          </p:cNvGraphicFramePr>
          <p:nvPr>
            <p:ph idx="1"/>
          </p:nvPr>
        </p:nvGraphicFramePr>
        <p:xfrm>
          <a:off x="277783" y="1398572"/>
          <a:ext cx="9525058" cy="5715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正方形/長方形 13"/>
          <p:cNvSpPr/>
          <p:nvPr/>
        </p:nvSpPr>
        <p:spPr>
          <a:xfrm>
            <a:off x="4656138" y="1743075"/>
            <a:ext cx="5080000" cy="1312863"/>
          </a:xfrm>
          <a:prstGeom prst="rect">
            <a:avLst/>
          </a:prstGeom>
        </p:spPr>
        <p:txBody>
          <a:bodyPr>
            <a:spAutoFit/>
          </a:bodyPr>
          <a:lstStyle/>
          <a:p>
            <a:pPr algn="r" defTabSz="1007943" eaLnBrk="1" fontAlgn="auto" hangingPunct="1">
              <a:lnSpc>
                <a:spcPct val="150000"/>
              </a:lnSpc>
              <a:spcBef>
                <a:spcPts val="0"/>
              </a:spcBef>
              <a:spcAft>
                <a:spcPts val="0"/>
              </a:spcAft>
              <a:defRPr/>
            </a:pPr>
            <a:r>
              <a:rPr kumimoji="1" lang="ja-JP" altLang="en-US" sz="3086" dirty="0">
                <a:solidFill>
                  <a:prstClr val="white">
                    <a:lumMod val="95000"/>
                  </a:prstClr>
                </a:solidFill>
                <a:latin typeface="Calibri"/>
              </a:rPr>
              <a:t>つかれること。くたびれること。</a:t>
            </a:r>
            <a:r>
              <a:rPr kumimoji="1" lang="ja-JP" altLang="en-US" sz="2205" dirty="0">
                <a:solidFill>
                  <a:prstClr val="white">
                    <a:lumMod val="95000"/>
                  </a:prstClr>
                </a:solidFill>
                <a:latin typeface="Calibri"/>
              </a:rPr>
              <a:t>（広辞苑　第</a:t>
            </a:r>
            <a:r>
              <a:rPr kumimoji="1" lang="en-US" altLang="ja-JP" sz="2205" dirty="0">
                <a:solidFill>
                  <a:prstClr val="white">
                    <a:lumMod val="95000"/>
                  </a:prstClr>
                </a:solidFill>
                <a:latin typeface="Calibri"/>
              </a:rPr>
              <a:t>7</a:t>
            </a:r>
            <a:r>
              <a:rPr kumimoji="1" lang="ja-JP" altLang="en-US" sz="2205" dirty="0">
                <a:solidFill>
                  <a:prstClr val="white">
                    <a:lumMod val="95000"/>
                  </a:prstClr>
                </a:solidFill>
                <a:latin typeface="Calibri"/>
              </a:rPr>
              <a:t>版より）</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440165" y="6978599"/>
            <a:ext cx="2352675" cy="401638"/>
          </a:xfrm>
        </p:spPr>
        <p:txBody>
          <a:bodyPr/>
          <a:lstStyle/>
          <a:p>
            <a:pPr>
              <a:defRPr/>
            </a:pPr>
            <a:fld id="{D7539C52-5708-493F-A04D-A925C59AF8CD}" type="slidenum">
              <a:rPr lang="ja-JP" altLang="en-US" sz="1400" smtClean="0"/>
              <a:pPr>
                <a:defRPr/>
              </a:pPr>
              <a:t>25</a:t>
            </a:fld>
            <a:endParaRPr lang="ja-JP" altLang="en-US" sz="1400" dirty="0"/>
          </a:p>
        </p:txBody>
      </p:sp>
      <p:graphicFrame>
        <p:nvGraphicFramePr>
          <p:cNvPr id="8" name="コンテンツ プレースホルダー 5"/>
          <p:cNvGraphicFramePr>
            <a:graphicFrameLocks noGrp="1"/>
          </p:cNvGraphicFramePr>
          <p:nvPr>
            <p:ph idx="1"/>
          </p:nvPr>
        </p:nvGraphicFramePr>
        <p:xfrm>
          <a:off x="503808" y="1475581"/>
          <a:ext cx="9074150"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角丸四角形 8"/>
          <p:cNvSpPr/>
          <p:nvPr/>
        </p:nvSpPr>
        <p:spPr>
          <a:xfrm>
            <a:off x="791840" y="4716463"/>
            <a:ext cx="3959548" cy="24479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kumimoji="1" lang="ja-JP" altLang="en-US" sz="2400" dirty="0"/>
              <a:t>高次脳機能障害の方は、脳に疲労を感じやすい傾向</a:t>
            </a:r>
            <a:r>
              <a:rPr kumimoji="1" lang="ja-JP" altLang="en-US" sz="2400" spc="150" dirty="0"/>
              <a:t>（</a:t>
            </a:r>
            <a:r>
              <a:rPr kumimoji="1" lang="ja-JP" altLang="en-US" sz="2800" spc="150" dirty="0">
                <a:solidFill>
                  <a:srgbClr val="FF0000"/>
                </a:solidFill>
              </a:rPr>
              <a:t>易疲労性</a:t>
            </a:r>
            <a:r>
              <a:rPr kumimoji="1" lang="ja-JP" altLang="en-US" sz="2400" spc="150" dirty="0"/>
              <a:t>）があるので</a:t>
            </a:r>
            <a:r>
              <a:rPr kumimoji="1" lang="ja-JP" altLang="en-US" sz="2400" dirty="0"/>
              <a:t>注意が必要。</a:t>
            </a:r>
          </a:p>
        </p:txBody>
      </p:sp>
      <p:pic>
        <p:nvPicPr>
          <p:cNvPr id="143365" name="図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40313" y="4211638"/>
            <a:ext cx="4416425"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タイトル 1"/>
          <p:cNvSpPr>
            <a:spLocks noGrp="1"/>
          </p:cNvSpPr>
          <p:nvPr>
            <p:ph type="title"/>
          </p:nvPr>
        </p:nvSpPr>
        <p:spPr>
          <a:xfrm>
            <a:off x="503238" y="179388"/>
            <a:ext cx="9072562" cy="1260475"/>
          </a:xfrm>
        </p:spPr>
        <p:txBody>
          <a:bodyPr rtlCol="0">
            <a:normAutofit/>
          </a:bodyPr>
          <a:lstStyle/>
          <a:p>
            <a:pPr defTabSz="1007943" eaLnBrk="1" fontAlgn="auto" hangingPunct="1">
              <a:spcAft>
                <a:spcPts val="0"/>
              </a:spcAft>
              <a:defRPr/>
            </a:pPr>
            <a:r>
              <a:rPr lang="ja-JP" altLang="en-US" sz="4850" dirty="0"/>
              <a:t>疲労</a:t>
            </a:r>
            <a:r>
              <a:rPr lang="ja-JP" altLang="en-US" sz="4850" dirty="0" smtClean="0"/>
              <a:t>の</a:t>
            </a:r>
            <a:r>
              <a:rPr lang="ja-JP" altLang="en-US" sz="4850" dirty="0"/>
              <a:t>記憶</a:t>
            </a:r>
            <a:r>
              <a:rPr lang="ja-JP" altLang="en-US" sz="4850" dirty="0" smtClean="0"/>
              <a:t>への影響</a:t>
            </a:r>
            <a:endParaRPr lang="ja-JP" altLang="en-US" sz="485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792163" y="539750"/>
            <a:ext cx="8640762" cy="1079500"/>
          </a:xfrm>
          <a:prstGeom prst="roundRect">
            <a:avLst/>
          </a:prstGeom>
          <a:gradFill rotWithShape="1">
            <a:gsLst>
              <a:gs pos="0">
                <a:srgbClr val="9BB05E">
                  <a:tint val="10000"/>
                  <a:alpha val="94000"/>
                  <a:satMod val="120000"/>
                  <a:lumMod val="110000"/>
                </a:srgbClr>
              </a:gs>
              <a:gs pos="100000">
                <a:srgbClr val="9BB05E">
                  <a:tint val="80000"/>
                  <a:shade val="100000"/>
                  <a:satMod val="140000"/>
                  <a:lumMod val="120000"/>
                </a:srgbClr>
              </a:gs>
            </a:gsLst>
            <a:lin ang="5400000" scaled="0"/>
          </a:gradFill>
          <a:ln w="9525" cap="flat" cmpd="sng" algn="ctr">
            <a:solidFill>
              <a:srgbClr val="9BB05E"/>
            </a:solidFill>
            <a:prstDash val="solid"/>
          </a:ln>
          <a:effectLst/>
        </p:spPr>
        <p:txBody>
          <a:bodyPr anchor="ctr"/>
          <a:lstStyle/>
          <a:p>
            <a:pPr algn="ctr" defTabSz="914400" eaLnBrk="1" fontAlgn="auto" hangingPunct="1">
              <a:spcBef>
                <a:spcPts val="0"/>
              </a:spcBef>
              <a:spcAft>
                <a:spcPts val="0"/>
              </a:spcAft>
              <a:defRPr/>
            </a:pPr>
            <a:endParaRPr kumimoji="1" lang="ja-JP" altLang="en-US" sz="4400" kern="0" dirty="0">
              <a:ln w="0"/>
              <a:solidFill>
                <a:prstClr val="black"/>
              </a:solidFill>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44387" name="Title 1"/>
          <p:cNvSpPr>
            <a:spLocks noGrp="1"/>
          </p:cNvSpPr>
          <p:nvPr>
            <p:ph type="title"/>
          </p:nvPr>
        </p:nvSpPr>
        <p:spPr/>
        <p:txBody>
          <a:bodyPr/>
          <a:lstStyle/>
          <a:p>
            <a:pPr algn="ctr" eaLnBrk="1" hangingPunct="1"/>
            <a:r>
              <a:rPr lang="ja-JP" altLang="en-US" sz="4800" smtClean="0">
                <a:solidFill>
                  <a:srgbClr val="FF0000"/>
                </a:solidFill>
              </a:rPr>
              <a:t>意見交換</a:t>
            </a:r>
            <a:r>
              <a:rPr lang="ja-JP" altLang="en-US" sz="4800" smtClean="0"/>
              <a:t>：ストレスと疲労</a:t>
            </a:r>
            <a:endParaRPr lang="en-US" altLang="en-US" sz="4800" smtClean="0"/>
          </a:p>
        </p:txBody>
      </p:sp>
      <p:sp>
        <p:nvSpPr>
          <p:cNvPr id="144388" name="Content Placeholder 2"/>
          <p:cNvSpPr>
            <a:spLocks noGrp="1"/>
          </p:cNvSpPr>
          <p:nvPr>
            <p:ph idx="1"/>
          </p:nvPr>
        </p:nvSpPr>
        <p:spPr>
          <a:xfrm>
            <a:off x="719138" y="2124075"/>
            <a:ext cx="8693150" cy="3959225"/>
          </a:xfrm>
        </p:spPr>
        <p:txBody>
          <a:bodyPr/>
          <a:lstStyle/>
          <a:p>
            <a:pPr marL="246063" indent="-354013" eaLnBrk="1" hangingPunct="1">
              <a:lnSpc>
                <a:spcPct val="100000"/>
              </a:lnSpc>
              <a:spcBef>
                <a:spcPct val="0"/>
              </a:spcBef>
              <a:spcAft>
                <a:spcPts val="1200"/>
              </a:spcAft>
            </a:pPr>
            <a:r>
              <a:rPr lang="ja-JP" altLang="en-US" sz="3200" smtClean="0"/>
              <a:t>ストレスや疲労により記憶が影響を受けたこと（普段できていることを間違える／分からなくなる、など）はありますか？</a:t>
            </a:r>
            <a:endParaRPr lang="en-US" altLang="ja-JP" sz="3200" smtClean="0"/>
          </a:p>
          <a:p>
            <a:pPr marL="246063" indent="-354013" eaLnBrk="1" hangingPunct="1">
              <a:lnSpc>
                <a:spcPct val="100000"/>
              </a:lnSpc>
              <a:spcBef>
                <a:spcPct val="0"/>
              </a:spcBef>
              <a:spcAft>
                <a:spcPts val="1200"/>
              </a:spcAft>
            </a:pPr>
            <a:endParaRPr lang="en-US" altLang="ja-JP" sz="3200" smtClean="0"/>
          </a:p>
          <a:p>
            <a:pPr marL="246063" indent="-354013" eaLnBrk="1" hangingPunct="1">
              <a:lnSpc>
                <a:spcPct val="100000"/>
              </a:lnSpc>
              <a:spcBef>
                <a:spcPct val="0"/>
              </a:spcBef>
              <a:spcAft>
                <a:spcPts val="1200"/>
              </a:spcAft>
            </a:pPr>
            <a:r>
              <a:rPr lang="ja-JP" altLang="en-US" sz="3200" smtClean="0"/>
              <a:t>ストレスや疲労のサインに気付くことはありますか？</a:t>
            </a:r>
            <a:endParaRPr lang="en-US" altLang="en-US" sz="3200" smtClean="0"/>
          </a:p>
        </p:txBody>
      </p:sp>
      <p:sp>
        <p:nvSpPr>
          <p:cNvPr id="14438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4500"/>
            <a:fld id="{7B095FB0-6E2F-4707-935D-DE876911623D}" type="slidenum">
              <a:rPr lang="en-US" altLang="en-US" sz="1400" smtClean="0"/>
              <a:pPr defTabSz="444500"/>
              <a:t>26</a:t>
            </a:fld>
            <a:endParaRPr lang="en-US" altLang="en-US" sz="14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10080625" cy="755967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1007943">
              <a:defRPr/>
            </a:pPr>
            <a:endParaRPr kumimoji="1" lang="ja-JP" altLang="en-US">
              <a:solidFill>
                <a:prstClr val="black"/>
              </a:solidFill>
            </a:endParaRPr>
          </a:p>
        </p:txBody>
      </p:sp>
      <p:sp>
        <p:nvSpPr>
          <p:cNvPr id="2" name="タイトル 1"/>
          <p:cNvSpPr>
            <a:spLocks noGrp="1"/>
          </p:cNvSpPr>
          <p:nvPr>
            <p:ph type="title"/>
          </p:nvPr>
        </p:nvSpPr>
        <p:spPr>
          <a:xfrm>
            <a:off x="608013" y="2112963"/>
            <a:ext cx="8864600" cy="18494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a:lstStyle/>
          <a:p>
            <a:pPr algn="l" defTabSz="503920">
              <a:defRPr/>
            </a:pPr>
            <a:r>
              <a:rPr kumimoji="1" lang="ja-JP" altLang="en-US" sz="6000" dirty="0" smtClean="0">
                <a:latin typeface="ＭＳ Ｐゴシック" panose="020B0600070205080204" pitchFamily="50" charset="-128"/>
                <a:ea typeface="ＭＳ Ｐゴシック" panose="020B0600070205080204" pitchFamily="50" charset="-128"/>
              </a:rPr>
              <a:t>ストレスと疲労の管理</a:t>
            </a:r>
            <a:endParaRPr kumimoji="1" lang="ja-JP" altLang="en-US" sz="6000" dirty="0">
              <a:latin typeface="ＭＳ Ｐゴシック" panose="020B0600070205080204" pitchFamily="50" charset="-128"/>
              <a:ea typeface="ＭＳ Ｐゴシック" panose="020B0600070205080204" pitchFamily="50" charset="-128"/>
            </a:endParaRPr>
          </a:p>
        </p:txBody>
      </p:sp>
      <p:sp>
        <p:nvSpPr>
          <p:cNvPr id="6" name="タイトル 1"/>
          <p:cNvSpPr txBox="1">
            <a:spLocks/>
          </p:cNvSpPr>
          <p:nvPr/>
        </p:nvSpPr>
        <p:spPr bwMode="auto">
          <a:xfrm>
            <a:off x="595313" y="684213"/>
            <a:ext cx="88646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6" tIns="50398" rIns="100796" bIns="50398" anchor="b"/>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defRPr/>
            </a:pPr>
            <a:r>
              <a:rPr kumimoji="1" lang="ja-JP" altLang="en-US" sz="4850" dirty="0" smtClean="0"/>
              <a:t>生活</a:t>
            </a:r>
            <a:r>
              <a:rPr kumimoji="1" lang="ja-JP" altLang="en-US" sz="4850" dirty="0"/>
              <a:t>習慣</a:t>
            </a:r>
          </a:p>
        </p:txBody>
      </p:sp>
      <p:cxnSp>
        <p:nvCxnSpPr>
          <p:cNvPr id="8" name="直線コネクタ 7"/>
          <p:cNvCxnSpPr/>
          <p:nvPr/>
        </p:nvCxnSpPr>
        <p:spPr>
          <a:xfrm flipV="1">
            <a:off x="674688" y="4017963"/>
            <a:ext cx="87296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プレースホルダー 4"/>
          <p:cNvSpPr>
            <a:spLocks noGrp="1"/>
          </p:cNvSpPr>
          <p:nvPr>
            <p:ph type="body" idx="1"/>
          </p:nvPr>
        </p:nvSpPr>
        <p:spPr>
          <a:xfrm>
            <a:off x="923925" y="4138613"/>
            <a:ext cx="8232775" cy="1654175"/>
          </a:xfrm>
        </p:spPr>
        <p:txBody>
          <a:bodyPr/>
          <a:lstStyle/>
          <a:p>
            <a:pPr algn="r" defTabSz="503920">
              <a:defRPr/>
            </a:pPr>
            <a:r>
              <a:rPr kumimoji="1" lang="ja-JP" altLang="en-US" dirty="0" smtClean="0">
                <a:solidFill>
                  <a:schemeClr val="tx1"/>
                </a:solidFill>
              </a:rPr>
              <a:t>リラクゼーションの方法</a:t>
            </a:r>
            <a:endParaRPr kumimoji="1" lang="ja-JP" altLang="en-US" dirty="0">
              <a:solidFill>
                <a:schemeClr val="tx1"/>
              </a:solidFill>
            </a:endParaRPr>
          </a:p>
        </p:txBody>
      </p:sp>
      <p:sp>
        <p:nvSpPr>
          <p:cNvPr id="146440" name="テキスト ボックス 10"/>
          <p:cNvSpPr txBox="1">
            <a:spLocks noChangeArrowheads="1"/>
          </p:cNvSpPr>
          <p:nvPr/>
        </p:nvSpPr>
        <p:spPr bwMode="auto">
          <a:xfrm>
            <a:off x="8532813" y="250825"/>
            <a:ext cx="1547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a:t>生活習慣④</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pPr defTabSz="1007943" eaLnBrk="1" fontAlgn="auto" hangingPunct="1">
              <a:spcAft>
                <a:spcPts val="0"/>
              </a:spcAft>
              <a:defRPr/>
            </a:pPr>
            <a:r>
              <a:rPr lang="ja-JP" altLang="en-US" sz="4850" dirty="0" smtClean="0"/>
              <a:t>リラクセーション法の実践</a:t>
            </a:r>
            <a:endParaRPr lang="ja-JP" altLang="en-US" sz="4850" dirty="0"/>
          </a:p>
        </p:txBody>
      </p:sp>
      <p:sp>
        <p:nvSpPr>
          <p:cNvPr id="3" name="コンテンツ プレースホルダー 2"/>
          <p:cNvSpPr>
            <a:spLocks noGrp="1"/>
          </p:cNvSpPr>
          <p:nvPr>
            <p:ph idx="1"/>
          </p:nvPr>
        </p:nvSpPr>
        <p:spPr>
          <a:xfrm>
            <a:off x="581025" y="1562100"/>
            <a:ext cx="8929688" cy="4762500"/>
          </a:xfrm>
        </p:spPr>
        <p:txBody>
          <a:bodyPr rtlCol="0">
            <a:normAutofit/>
          </a:bodyPr>
          <a:lstStyle/>
          <a:p>
            <a:pPr marL="0" indent="0" defTabSz="1007943" eaLnBrk="1" fontAlgn="auto" hangingPunct="1">
              <a:lnSpc>
                <a:spcPct val="150000"/>
              </a:lnSpc>
              <a:spcAft>
                <a:spcPts val="0"/>
              </a:spcAft>
              <a:buFont typeface="Arial" panose="020B0604020202020204" pitchFamily="34" charset="0"/>
              <a:buNone/>
              <a:defRPr/>
            </a:pPr>
            <a:r>
              <a:rPr lang="ja-JP" altLang="en-US" sz="3527" dirty="0" smtClean="0"/>
              <a:t>疲労や気分の落ち込みといった身体や気持ちの状態を改善する方法の一つが、リラクセーション法です。</a:t>
            </a:r>
            <a:endParaRPr lang="en-US" altLang="ja-JP" sz="3527" dirty="0" smtClean="0"/>
          </a:p>
          <a:p>
            <a:pPr marL="0" indent="0" defTabSz="1007943" eaLnBrk="1" fontAlgn="auto" hangingPunct="1">
              <a:lnSpc>
                <a:spcPct val="110000"/>
              </a:lnSpc>
              <a:spcAft>
                <a:spcPts val="0"/>
              </a:spcAft>
              <a:buFont typeface="Arial" panose="020B0604020202020204" pitchFamily="34" charset="0"/>
              <a:buNone/>
              <a:defRPr/>
            </a:pPr>
            <a:r>
              <a:rPr lang="ja-JP" altLang="en-US" sz="3086" dirty="0"/>
              <a:t>（例）</a:t>
            </a:r>
            <a:r>
              <a:rPr lang="en-US" altLang="ja-JP" sz="3086" dirty="0"/>
              <a:t>	</a:t>
            </a:r>
            <a:r>
              <a:rPr lang="ja-JP" altLang="en-US" sz="3086" dirty="0"/>
              <a:t>音楽を聴く</a:t>
            </a:r>
            <a:r>
              <a:rPr lang="en-US" altLang="ja-JP" sz="3086" dirty="0"/>
              <a:t>		</a:t>
            </a:r>
            <a:r>
              <a:rPr lang="ja-JP" altLang="en-US" sz="3086" dirty="0"/>
              <a:t>お風呂に入る</a:t>
            </a:r>
          </a:p>
          <a:p>
            <a:pPr marL="0" indent="0" defTabSz="1007943" eaLnBrk="1" fontAlgn="auto" hangingPunct="1">
              <a:lnSpc>
                <a:spcPct val="110000"/>
              </a:lnSpc>
              <a:spcAft>
                <a:spcPts val="0"/>
              </a:spcAft>
              <a:buFont typeface="Arial" panose="020B0604020202020204" pitchFamily="34" charset="0"/>
              <a:buNone/>
              <a:defRPr/>
            </a:pPr>
            <a:r>
              <a:rPr lang="en-US" altLang="ja-JP" sz="3086" dirty="0"/>
              <a:t>	</a:t>
            </a:r>
            <a:r>
              <a:rPr lang="ja-JP" altLang="en-US" sz="3086" dirty="0"/>
              <a:t>アロマテラピー</a:t>
            </a:r>
            <a:r>
              <a:rPr lang="en-US" altLang="ja-JP" sz="3086" dirty="0"/>
              <a:t>	</a:t>
            </a:r>
            <a:r>
              <a:rPr lang="ja-JP" altLang="en-US" sz="3086" dirty="0"/>
              <a:t>呼吸法</a:t>
            </a:r>
            <a:endParaRPr lang="en-US" altLang="ja-JP" sz="3086" dirty="0"/>
          </a:p>
          <a:p>
            <a:pPr marL="0" indent="0" defTabSz="1007943" eaLnBrk="1" fontAlgn="auto" hangingPunct="1">
              <a:lnSpc>
                <a:spcPct val="110000"/>
              </a:lnSpc>
              <a:spcAft>
                <a:spcPts val="0"/>
              </a:spcAft>
              <a:buFont typeface="Arial" panose="020B0604020202020204" pitchFamily="34" charset="0"/>
              <a:buNone/>
              <a:defRPr/>
            </a:pPr>
            <a:r>
              <a:rPr lang="en-US" altLang="ja-JP" sz="3086" dirty="0"/>
              <a:t>	</a:t>
            </a:r>
            <a:r>
              <a:rPr lang="ja-JP" altLang="en-US" sz="3086" dirty="0"/>
              <a:t>漸進的筋弛緩法</a:t>
            </a:r>
          </a:p>
        </p:txBody>
      </p:sp>
      <p:sp>
        <p:nvSpPr>
          <p:cNvPr id="4" name="スライド番号プレースホルダー 3"/>
          <p:cNvSpPr>
            <a:spLocks noGrp="1"/>
          </p:cNvSpPr>
          <p:nvPr>
            <p:ph type="sldNum" sz="quarter" idx="12"/>
          </p:nvPr>
        </p:nvSpPr>
        <p:spPr/>
        <p:txBody>
          <a:bodyPr/>
          <a:lstStyle/>
          <a:p>
            <a:pPr>
              <a:defRPr/>
            </a:pPr>
            <a:fld id="{F5DF2F6F-9ABA-41FD-86CC-9497A104A6D4}" type="slidenum">
              <a:rPr lang="ja-JP" altLang="en-US"/>
              <a:pPr>
                <a:defRPr/>
              </a:pPr>
              <a:t>28</a:t>
            </a:fld>
            <a:endParaRPr lang="ja-JP" altLang="en-US" dirty="0"/>
          </a:p>
        </p:txBody>
      </p:sp>
      <p:sp>
        <p:nvSpPr>
          <p:cNvPr id="5" name="角丸四角形 4"/>
          <p:cNvSpPr/>
          <p:nvPr/>
        </p:nvSpPr>
        <p:spPr>
          <a:xfrm>
            <a:off x="595313" y="6240463"/>
            <a:ext cx="8651875" cy="1190625"/>
          </a:xfrm>
          <a:prstGeom prst="roundRect">
            <a:avLst/>
          </a:prstGeom>
          <a:ln>
            <a:solidFill>
              <a:schemeClr val="accent1"/>
            </a:solidFill>
          </a:ln>
        </p:spPr>
        <p:style>
          <a:lnRef idx="1">
            <a:schemeClr val="accent1"/>
          </a:lnRef>
          <a:fillRef idx="2">
            <a:schemeClr val="accent1"/>
          </a:fillRef>
          <a:effectRef idx="1">
            <a:schemeClr val="accent1"/>
          </a:effectRef>
          <a:fontRef idx="minor">
            <a:schemeClr val="dk1"/>
          </a:fontRef>
        </p:style>
        <p:txBody>
          <a:bodyPr anchor="ctr"/>
          <a:lstStyle/>
          <a:p>
            <a:pPr marL="314982" indent="-314982" defTabSz="1007943" eaLnBrk="1" fontAlgn="auto" hangingPunct="1">
              <a:spcBef>
                <a:spcPts val="0"/>
              </a:spcBef>
              <a:spcAft>
                <a:spcPts val="0"/>
              </a:spcAft>
              <a:buFont typeface="Arial" panose="020B0604020202020204" pitchFamily="34" charset="0"/>
              <a:buChar char="•"/>
              <a:defRPr/>
            </a:pPr>
            <a:r>
              <a:rPr kumimoji="1" lang="ja-JP" altLang="en-US" dirty="0">
                <a:solidFill>
                  <a:prstClr val="black"/>
                </a:solidFill>
              </a:rPr>
              <a:t>「自分にあったやり方」が一番</a:t>
            </a:r>
            <a:endParaRPr kumimoji="1" lang="en-US" altLang="ja-JP" dirty="0">
              <a:solidFill>
                <a:prstClr val="black"/>
              </a:solidFill>
            </a:endParaRPr>
          </a:p>
          <a:p>
            <a:pPr marL="314982" indent="-314982" defTabSz="1007943" eaLnBrk="1" fontAlgn="auto" hangingPunct="1">
              <a:spcBef>
                <a:spcPts val="0"/>
              </a:spcBef>
              <a:spcAft>
                <a:spcPts val="0"/>
              </a:spcAft>
              <a:buFont typeface="Arial" panose="020B0604020202020204" pitchFamily="34" charset="0"/>
              <a:buChar char="•"/>
              <a:defRPr/>
            </a:pPr>
            <a:r>
              <a:rPr kumimoji="1" lang="ja-JP" altLang="en-US" dirty="0">
                <a:solidFill>
                  <a:prstClr val="black"/>
                </a:solidFill>
              </a:rPr>
              <a:t>自分にとって「気持ちがよいもの」「落ち着けるもの」をみつけましょう</a:t>
            </a:r>
            <a:endParaRPr kumimoji="1" lang="en-US" altLang="ja-JP" dirty="0">
              <a:solidFill>
                <a:prstClr val="black"/>
              </a:solidFill>
            </a:endParaRPr>
          </a:p>
          <a:p>
            <a:pPr marL="314982" indent="-314982" defTabSz="1007943" eaLnBrk="1" fontAlgn="auto" hangingPunct="1">
              <a:spcBef>
                <a:spcPts val="0"/>
              </a:spcBef>
              <a:spcAft>
                <a:spcPts val="0"/>
              </a:spcAft>
              <a:buFont typeface="Arial" panose="020B0604020202020204" pitchFamily="34" charset="0"/>
              <a:buChar char="•"/>
              <a:defRPr/>
            </a:pPr>
            <a:r>
              <a:rPr kumimoji="1" lang="ja-JP" altLang="en-US" dirty="0">
                <a:solidFill>
                  <a:prstClr val="black"/>
                </a:solidFill>
              </a:rPr>
              <a:t>リラクセーション法を上手に実践するためには練習が必要です</a:t>
            </a:r>
          </a:p>
        </p:txBody>
      </p:sp>
      <p:pic>
        <p:nvPicPr>
          <p:cNvPr id="148486" name="Picture 2" descr="C:\Users\212199\Desktop\aroma_gir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438" y="3322638"/>
            <a:ext cx="277812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719138" y="250825"/>
            <a:ext cx="8785225" cy="1152525"/>
          </a:xfrm>
          <a:prstGeom prst="roundRect">
            <a:avLst/>
          </a:prstGeom>
          <a:gradFill rotWithShape="1">
            <a:gsLst>
              <a:gs pos="0">
                <a:srgbClr val="E68230">
                  <a:tint val="10000"/>
                  <a:alpha val="94000"/>
                  <a:satMod val="120000"/>
                  <a:lumMod val="110000"/>
                </a:srgbClr>
              </a:gs>
              <a:gs pos="100000">
                <a:srgbClr val="E68230">
                  <a:tint val="80000"/>
                  <a:shade val="100000"/>
                  <a:satMod val="140000"/>
                  <a:lumMod val="120000"/>
                </a:srgbClr>
              </a:gs>
            </a:gsLst>
            <a:lin ang="5400000" scaled="0"/>
          </a:gradFill>
          <a:ln w="9525" cap="flat" cmpd="sng" algn="ctr">
            <a:solidFill>
              <a:srgbClr val="E68230"/>
            </a:solidFill>
            <a:prstDash val="solid"/>
          </a:ln>
          <a:effectLst/>
        </p:spPr>
        <p:txBody>
          <a:bodyPr anchor="ctr"/>
          <a:lstStyle/>
          <a:p>
            <a:pPr algn="ctr" defTabSz="914400" eaLnBrk="1" fontAlgn="auto" hangingPunct="1">
              <a:spcBef>
                <a:spcPts val="0"/>
              </a:spcBef>
              <a:spcAft>
                <a:spcPts val="0"/>
              </a:spcAft>
              <a:defRPr/>
            </a:pPr>
            <a:endParaRPr kumimoji="1" lang="ja-JP" altLang="en-US" sz="4800" kern="0" dirty="0">
              <a:ln w="0"/>
              <a:solidFill>
                <a:prstClr val="black"/>
              </a:solidFill>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5122" name="コンテンツ プレースホルダー 2"/>
          <p:cNvSpPr>
            <a:spLocks noGrp="1"/>
          </p:cNvSpPr>
          <p:nvPr>
            <p:ph idx="1"/>
          </p:nvPr>
        </p:nvSpPr>
        <p:spPr>
          <a:xfrm>
            <a:off x="477838" y="2430463"/>
            <a:ext cx="5356225" cy="3810000"/>
          </a:xfrm>
        </p:spPr>
        <p:txBody>
          <a:bodyPr rtlCol="0">
            <a:noAutofit/>
          </a:bodyPr>
          <a:lstStyle/>
          <a:p>
            <a:pPr marL="0" indent="0" defTabSz="1007943" eaLnBrk="1" fontAlgn="auto" hangingPunct="1">
              <a:lnSpc>
                <a:spcPct val="150000"/>
              </a:lnSpc>
              <a:spcAft>
                <a:spcPts val="0"/>
              </a:spcAft>
              <a:buFont typeface="Arial" panose="020B0604020202020204" pitchFamily="34" charset="0"/>
              <a:buNone/>
              <a:defRPr/>
            </a:pPr>
            <a:r>
              <a:rPr lang="en-US" altLang="ja-JP" sz="2646" b="1" dirty="0">
                <a:solidFill>
                  <a:schemeClr val="tx2"/>
                </a:solidFill>
              </a:rPr>
              <a:t>《</a:t>
            </a:r>
            <a:r>
              <a:rPr lang="ja-JP" altLang="en-US" sz="2646" b="1" dirty="0">
                <a:solidFill>
                  <a:schemeClr val="tx2"/>
                </a:solidFill>
              </a:rPr>
              <a:t>手順</a:t>
            </a:r>
            <a:r>
              <a:rPr lang="en-US" altLang="ja-JP" sz="2646" b="1" dirty="0">
                <a:solidFill>
                  <a:schemeClr val="tx2"/>
                </a:solidFill>
              </a:rPr>
              <a:t>》</a:t>
            </a:r>
          </a:p>
          <a:p>
            <a:pPr marL="391978" indent="-391978" defTabSz="1007943" eaLnBrk="1" fontAlgn="auto" hangingPunct="1">
              <a:lnSpc>
                <a:spcPct val="150000"/>
              </a:lnSpc>
              <a:spcAft>
                <a:spcPts val="0"/>
              </a:spcAft>
              <a:buFont typeface="Arial" panose="020B0604020202020204" pitchFamily="34" charset="0"/>
              <a:buNone/>
              <a:defRPr/>
            </a:pPr>
            <a:r>
              <a:rPr lang="ja-JP" altLang="en-US" sz="2646" dirty="0">
                <a:solidFill>
                  <a:schemeClr val="tx2"/>
                </a:solidFill>
              </a:rPr>
              <a:t>１．鼻から息を吸う</a:t>
            </a:r>
            <a:endParaRPr lang="en-US" altLang="ja-JP" sz="2646" dirty="0">
              <a:solidFill>
                <a:schemeClr val="tx2"/>
              </a:solidFill>
            </a:endParaRPr>
          </a:p>
          <a:p>
            <a:pPr marL="391978" indent="-391978" defTabSz="1007943" eaLnBrk="1" fontAlgn="auto" hangingPunct="1">
              <a:lnSpc>
                <a:spcPct val="150000"/>
              </a:lnSpc>
              <a:spcAft>
                <a:spcPts val="0"/>
              </a:spcAft>
              <a:buFont typeface="Arial" panose="020B0604020202020204" pitchFamily="34" charset="0"/>
              <a:buNone/>
              <a:defRPr/>
            </a:pPr>
            <a:r>
              <a:rPr lang="ja-JP" altLang="en-US" sz="2646" dirty="0">
                <a:solidFill>
                  <a:schemeClr val="tx2"/>
                </a:solidFill>
              </a:rPr>
              <a:t>２．口からゆっくりと息を吐く</a:t>
            </a:r>
            <a:endParaRPr lang="en-US" altLang="ja-JP" sz="2646" dirty="0">
              <a:solidFill>
                <a:schemeClr val="tx2"/>
              </a:solidFill>
            </a:endParaRPr>
          </a:p>
          <a:p>
            <a:pPr marL="391978" indent="-391978" defTabSz="1007943" eaLnBrk="1" fontAlgn="auto" hangingPunct="1">
              <a:lnSpc>
                <a:spcPct val="150000"/>
              </a:lnSpc>
              <a:spcAft>
                <a:spcPts val="0"/>
              </a:spcAft>
              <a:buFont typeface="Arial" panose="020B0604020202020204" pitchFamily="34" charset="0"/>
              <a:buNone/>
              <a:defRPr/>
            </a:pPr>
            <a:r>
              <a:rPr lang="ja-JP" altLang="en-US" sz="2646" dirty="0">
                <a:solidFill>
                  <a:schemeClr val="tx2"/>
                </a:solidFill>
              </a:rPr>
              <a:t>３．息を止めて４つ数える</a:t>
            </a:r>
            <a:endParaRPr lang="en-US" altLang="ja-JP" sz="2646" dirty="0">
              <a:solidFill>
                <a:schemeClr val="tx2"/>
              </a:solidFill>
            </a:endParaRPr>
          </a:p>
          <a:p>
            <a:pPr marL="391978" indent="-391978" defTabSz="1007943" eaLnBrk="1" fontAlgn="auto" hangingPunct="1">
              <a:lnSpc>
                <a:spcPct val="150000"/>
              </a:lnSpc>
              <a:spcAft>
                <a:spcPts val="0"/>
              </a:spcAft>
              <a:buFont typeface="Arial" panose="020B0604020202020204" pitchFamily="34" charset="0"/>
              <a:buNone/>
              <a:defRPr/>
            </a:pPr>
            <a:r>
              <a:rPr lang="ja-JP" altLang="en-US" sz="2646" dirty="0">
                <a:solidFill>
                  <a:schemeClr val="tx2"/>
                </a:solidFill>
              </a:rPr>
              <a:t>★１～３を</a:t>
            </a:r>
            <a:r>
              <a:rPr lang="en-US" altLang="ja-JP" sz="2646" dirty="0">
                <a:solidFill>
                  <a:schemeClr val="tx2"/>
                </a:solidFill>
              </a:rPr>
              <a:t>10</a:t>
            </a:r>
            <a:r>
              <a:rPr lang="ja-JP" altLang="en-US" sz="2646" dirty="0">
                <a:solidFill>
                  <a:schemeClr val="tx2"/>
                </a:solidFill>
              </a:rPr>
              <a:t>～</a:t>
            </a:r>
            <a:r>
              <a:rPr lang="en-US" altLang="ja-JP" sz="2646" dirty="0">
                <a:solidFill>
                  <a:schemeClr val="tx2"/>
                </a:solidFill>
              </a:rPr>
              <a:t>15</a:t>
            </a:r>
            <a:r>
              <a:rPr lang="ja-JP" altLang="en-US" sz="2646" dirty="0">
                <a:solidFill>
                  <a:schemeClr val="tx2"/>
                </a:solidFill>
              </a:rPr>
              <a:t>回繰り返す</a:t>
            </a:r>
          </a:p>
        </p:txBody>
      </p:sp>
      <p:sp>
        <p:nvSpPr>
          <p:cNvPr id="12292" name="角丸四角形 1"/>
          <p:cNvSpPr>
            <a:spLocks noChangeArrowheads="1"/>
          </p:cNvSpPr>
          <p:nvPr/>
        </p:nvSpPr>
        <p:spPr bwMode="auto">
          <a:xfrm>
            <a:off x="915988" y="6637338"/>
            <a:ext cx="8256587" cy="757237"/>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lvl1pPr algn="l" eaLnBrk="0" hangingPunct="0">
              <a:spcBef>
                <a:spcPct val="20000"/>
              </a:spcBef>
              <a:buClr>
                <a:srgbClr val="8CB1D0"/>
              </a:buClr>
              <a:buFont typeface="Wingdings" pitchFamily="2" charset="2"/>
              <a:buChar char="l"/>
              <a:defRPr kumimoji="1" sz="3200">
                <a:solidFill>
                  <a:schemeClr val="tx1"/>
                </a:solidFill>
                <a:latin typeface="Arial" charset="0"/>
                <a:ea typeface="ＭＳ Ｐゴシック" charset="-128"/>
              </a:defRPr>
            </a:lvl1pPr>
            <a:lvl2pPr marL="742950" indent="-285750" algn="l" eaLnBrk="0" hangingPunct="0">
              <a:spcBef>
                <a:spcPct val="20000"/>
              </a:spcBef>
              <a:buClr>
                <a:srgbClr val="8CB1D0"/>
              </a:buClr>
              <a:buFont typeface="Wingdings" pitchFamily="2" charset="2"/>
              <a:buChar char="l"/>
              <a:defRPr kumimoji="1" sz="2800">
                <a:solidFill>
                  <a:schemeClr val="tx1"/>
                </a:solidFill>
                <a:latin typeface="Arial" charset="0"/>
                <a:ea typeface="ＭＳ Ｐゴシック" charset="-128"/>
              </a:defRPr>
            </a:lvl2pPr>
            <a:lvl3pPr marL="1143000" indent="-228600" algn="l" eaLnBrk="0" hangingPunct="0">
              <a:spcBef>
                <a:spcPct val="20000"/>
              </a:spcBef>
              <a:buClr>
                <a:srgbClr val="8CB1D0"/>
              </a:buClr>
              <a:buFont typeface="Wingdings" pitchFamily="2" charset="2"/>
              <a:buChar char="l"/>
              <a:defRPr kumimoji="1" sz="2400">
                <a:solidFill>
                  <a:schemeClr val="tx1"/>
                </a:solidFill>
                <a:latin typeface="Arial" charset="0"/>
                <a:ea typeface="ＭＳ Ｐゴシック" charset="-128"/>
              </a:defRPr>
            </a:lvl3pPr>
            <a:lvl4pPr marL="1600200" indent="-228600" algn="l" eaLnBrk="0" hangingPunct="0">
              <a:spcBef>
                <a:spcPct val="20000"/>
              </a:spcBef>
              <a:buClr>
                <a:srgbClr val="8CB1D0"/>
              </a:buClr>
              <a:buFont typeface="Wingdings" pitchFamily="2" charset="2"/>
              <a:buChar char="l"/>
              <a:defRPr kumimoji="1" sz="2000">
                <a:solidFill>
                  <a:schemeClr val="tx1"/>
                </a:solidFill>
                <a:latin typeface="Arial" charset="0"/>
                <a:ea typeface="ＭＳ Ｐゴシック" charset="-128"/>
              </a:defRPr>
            </a:lvl4pPr>
            <a:lvl5pPr marL="2057400" indent="-228600" algn="l" eaLnBrk="0" hangingPunct="0">
              <a:spcBef>
                <a:spcPct val="20000"/>
              </a:spcBef>
              <a:buClr>
                <a:srgbClr val="8CB1D0"/>
              </a:buClr>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8CB1D0"/>
              </a:buClr>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8CB1D0"/>
              </a:buClr>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8CB1D0"/>
              </a:buClr>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8CB1D0"/>
              </a:buClr>
              <a:buFont typeface="Wingdings" pitchFamily="2" charset="2"/>
              <a:buChar char="l"/>
              <a:defRPr kumimoji="1" sz="2000">
                <a:solidFill>
                  <a:schemeClr val="tx1"/>
                </a:solidFill>
                <a:latin typeface="Arial" charset="0"/>
                <a:ea typeface="ＭＳ Ｐゴシック" charset="-128"/>
              </a:defRPr>
            </a:lvl9pPr>
          </a:lstStyle>
          <a:p>
            <a:pPr algn="ctr" defTabSz="1007943" eaLnBrk="1" fontAlgn="auto" hangingPunct="1">
              <a:spcBef>
                <a:spcPct val="0"/>
              </a:spcBef>
              <a:spcAft>
                <a:spcPts val="0"/>
              </a:spcAft>
              <a:buClrTx/>
              <a:buFont typeface="Wingdings" pitchFamily="2" charset="2"/>
              <a:buNone/>
              <a:defRPr/>
            </a:pPr>
            <a:r>
              <a:rPr lang="ja-JP" altLang="en-US" sz="2646" dirty="0">
                <a:solidFill>
                  <a:srgbClr val="1F497D"/>
                </a:solidFill>
              </a:rPr>
              <a:t>特に息を吐くこと、ゆっくりと行うことを意識する</a:t>
            </a:r>
          </a:p>
        </p:txBody>
      </p:sp>
      <p:pic>
        <p:nvPicPr>
          <p:cNvPr id="150533" name="Picture 2" descr="C:\Users\111231\Downloads\fukushikikokyu_isu_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413" y="2747963"/>
            <a:ext cx="345598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a:spLocks noGrp="1"/>
          </p:cNvSpPr>
          <p:nvPr>
            <p:ph type="title"/>
          </p:nvPr>
        </p:nvSpPr>
        <p:spPr>
          <a:xfrm>
            <a:off x="503238" y="179388"/>
            <a:ext cx="9072562" cy="1260475"/>
          </a:xfrm>
        </p:spPr>
        <p:txBody>
          <a:bodyPr rtlCol="0">
            <a:normAutofit/>
          </a:bodyPr>
          <a:lstStyle/>
          <a:p>
            <a:pPr defTabSz="1007943" eaLnBrk="1" fontAlgn="auto" hangingPunct="1">
              <a:spcAft>
                <a:spcPts val="0"/>
              </a:spcAft>
              <a:defRPr/>
            </a:pPr>
            <a:r>
              <a:rPr lang="ja-JP" altLang="en-US" sz="5400" dirty="0" smtClean="0">
                <a:solidFill>
                  <a:srgbClr val="FF0000"/>
                </a:solidFill>
              </a:rPr>
              <a:t>練習：</a:t>
            </a:r>
            <a:r>
              <a:rPr lang="ja-JP" altLang="en-US" sz="5400" dirty="0" smtClean="0"/>
              <a:t>呼吸法</a:t>
            </a:r>
            <a:endParaRPr lang="ja-JP" altLang="en-US" sz="5400" dirty="0"/>
          </a:p>
        </p:txBody>
      </p:sp>
      <p:sp>
        <p:nvSpPr>
          <p:cNvPr id="150535" name="テキスト ボックス 1"/>
          <p:cNvSpPr txBox="1">
            <a:spLocks noChangeArrowheads="1"/>
          </p:cNvSpPr>
          <p:nvPr/>
        </p:nvSpPr>
        <p:spPr bwMode="auto">
          <a:xfrm>
            <a:off x="915988" y="1557338"/>
            <a:ext cx="8489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06475">
              <a:spcBef>
                <a:spcPct val="20000"/>
              </a:spcBef>
              <a:buFont typeface="Arial" panose="020B0604020202020204" pitchFamily="34" charset="0"/>
              <a:buChar char="•"/>
              <a:defRPr kumimoji="1" sz="3500">
                <a:solidFill>
                  <a:schemeClr val="tx1"/>
                </a:solidFill>
                <a:latin typeface="Calibri" panose="020F0502020204030204" pitchFamily="34" charset="0"/>
              </a:defRPr>
            </a:lvl1pPr>
            <a:lvl2pPr marL="817563" indent="-314325" defTabSz="1006475">
              <a:spcBef>
                <a:spcPct val="20000"/>
              </a:spcBef>
              <a:buFont typeface="Arial" panose="020B0604020202020204" pitchFamily="34" charset="0"/>
              <a:buChar char="–"/>
              <a:defRPr kumimoji="1" sz="3000">
                <a:solidFill>
                  <a:schemeClr val="tx1"/>
                </a:solidFill>
                <a:latin typeface="Calibri" panose="020F0502020204030204" pitchFamily="34" charset="0"/>
              </a:defRPr>
            </a:lvl2pPr>
            <a:lvl3pPr marL="1258888" indent="-250825" defTabSz="1006475">
              <a:spcBef>
                <a:spcPct val="20000"/>
              </a:spcBef>
              <a:buFont typeface="Arial" panose="020B0604020202020204" pitchFamily="34" charset="0"/>
              <a:buChar char="•"/>
              <a:defRPr kumimoji="1" sz="2600">
                <a:solidFill>
                  <a:schemeClr val="tx1"/>
                </a:solidFill>
                <a:latin typeface="Calibri" panose="020F0502020204030204" pitchFamily="34" charset="0"/>
              </a:defRPr>
            </a:lvl3pPr>
            <a:lvl4pPr marL="1763713" indent="-250825" defTabSz="1006475">
              <a:spcBef>
                <a:spcPct val="20000"/>
              </a:spcBef>
              <a:buFont typeface="Arial" panose="020B0604020202020204" pitchFamily="34" charset="0"/>
              <a:buChar char="–"/>
              <a:defRPr kumimoji="1" sz="2200">
                <a:solidFill>
                  <a:schemeClr val="tx1"/>
                </a:solidFill>
                <a:latin typeface="Calibri" panose="020F0502020204030204" pitchFamily="34" charset="0"/>
              </a:defRPr>
            </a:lvl4pPr>
            <a:lvl5pPr marL="2266950" indent="-250825" defTabSz="1006475">
              <a:spcBef>
                <a:spcPct val="20000"/>
              </a:spcBef>
              <a:buFont typeface="Arial" panose="020B0604020202020204" pitchFamily="34" charset="0"/>
              <a:buChar char="»"/>
              <a:defRPr kumimoji="1" sz="2200">
                <a:solidFill>
                  <a:schemeClr val="tx1"/>
                </a:solidFill>
                <a:latin typeface="Calibri" panose="020F0502020204030204" pitchFamily="34" charset="0"/>
              </a:defRPr>
            </a:lvl5pPr>
            <a:lvl6pPr marL="2724150" indent="-250825" defTabSz="1006475"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defRPr>
            </a:lvl6pPr>
            <a:lvl7pPr marL="3181350" indent="-250825" defTabSz="1006475"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defRPr>
            </a:lvl7pPr>
            <a:lvl8pPr marL="3638550" indent="-250825" defTabSz="1006475"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defRPr>
            </a:lvl8pPr>
            <a:lvl9pPr marL="4095750" indent="-250825" defTabSz="1006475"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defRPr>
            </a:lvl9pPr>
          </a:lstStyle>
          <a:p>
            <a:pPr eaLnBrk="1" hangingPunct="1">
              <a:spcBef>
                <a:spcPct val="0"/>
              </a:spcBef>
              <a:buFontTx/>
              <a:buNone/>
            </a:pPr>
            <a:r>
              <a:rPr lang="ja-JP" altLang="en-US" sz="2000">
                <a:solidFill>
                  <a:srgbClr val="000000"/>
                </a:solidFill>
              </a:rPr>
              <a:t>呼吸法とは、「息を口から吐き、鼻から吸う」という動作を腹式呼吸で意図的にゆっくりと行うことで、心拍を安定させたり、気持ちを落ち着かせる方法です。</a:t>
            </a:r>
          </a:p>
        </p:txBody>
      </p:sp>
      <p:sp>
        <p:nvSpPr>
          <p:cNvPr id="3" name="スライド番号プレースホルダー 2"/>
          <p:cNvSpPr>
            <a:spLocks noGrp="1"/>
          </p:cNvSpPr>
          <p:nvPr>
            <p:ph type="sldNum" sz="quarter" idx="12"/>
          </p:nvPr>
        </p:nvSpPr>
        <p:spPr/>
        <p:txBody>
          <a:bodyPr/>
          <a:lstStyle/>
          <a:p>
            <a:pPr>
              <a:defRPr/>
            </a:pPr>
            <a:fld id="{39B7338F-8773-4897-A805-F0B4C17B49A1}" type="slidenum">
              <a:rPr lang="ja-JP" altLang="en-US"/>
              <a:pPr>
                <a:defRPr/>
              </a:pPr>
              <a:t>29</a:t>
            </a:fld>
            <a:endParaRPr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595313" y="684213"/>
            <a:ext cx="8864600" cy="1076325"/>
          </a:xfrm>
        </p:spPr>
        <p:txBody>
          <a:bodyPr/>
          <a:lstStyle/>
          <a:p>
            <a:pPr defTabSz="503920" eaLnBrk="1" hangingPunct="1">
              <a:defRPr/>
            </a:pPr>
            <a:r>
              <a:rPr lang="ja-JP" altLang="en-US" sz="5842" dirty="0">
                <a:solidFill>
                  <a:schemeClr val="tx1"/>
                </a:solidFill>
                <a:ea typeface="ＭＳ Ｐゴシック" pitchFamily="34" charset="-128"/>
              </a:rPr>
              <a:t>前回</a:t>
            </a:r>
            <a:r>
              <a:rPr lang="ja-JP" altLang="en-US" sz="5842" dirty="0" smtClean="0">
                <a:solidFill>
                  <a:schemeClr val="tx1"/>
                </a:solidFill>
                <a:ea typeface="ＭＳ Ｐゴシック" pitchFamily="34" charset="-128"/>
              </a:rPr>
              <a:t>の</a:t>
            </a:r>
            <a:r>
              <a:rPr lang="ja-JP" altLang="en-US" sz="5842" dirty="0">
                <a:solidFill>
                  <a:schemeClr val="tx1"/>
                </a:solidFill>
                <a:ea typeface="ＭＳ Ｐゴシック" pitchFamily="34" charset="-128"/>
              </a:rPr>
              <a:t>内容</a:t>
            </a:r>
            <a:r>
              <a:rPr lang="en-AU" altLang="en-US" sz="5842" dirty="0">
                <a:solidFill>
                  <a:schemeClr val="tx1"/>
                </a:solidFill>
                <a:ea typeface="ＭＳ Ｐゴシック" pitchFamily="34" charset="-128"/>
              </a:rPr>
              <a:t> </a:t>
            </a:r>
          </a:p>
        </p:txBody>
      </p:sp>
      <p:sp>
        <p:nvSpPr>
          <p:cNvPr id="2" name="スライド番号プレースホルダー 1"/>
          <p:cNvSpPr>
            <a:spLocks noGrp="1"/>
          </p:cNvSpPr>
          <p:nvPr>
            <p:ph type="sldNum" sz="quarter" idx="12"/>
          </p:nvPr>
        </p:nvSpPr>
        <p:spPr>
          <a:xfrm>
            <a:off x="7342188" y="6796088"/>
            <a:ext cx="2352675" cy="403225"/>
          </a:xfrm>
        </p:spPr>
        <p:txBody>
          <a:bodyPr/>
          <a:lstStyle/>
          <a:p>
            <a:pPr>
              <a:defRPr/>
            </a:pPr>
            <a:fld id="{CAF603CD-524A-41ED-9E41-E5280E630C2E}" type="slidenum">
              <a:rPr lang="en-US" altLang="en-US" smtClean="0"/>
              <a:pPr>
                <a:defRPr/>
              </a:pPr>
              <a:t>3</a:t>
            </a:fld>
            <a:endParaRPr lang="en-US" altLang="en-US" dirty="0"/>
          </a:p>
        </p:txBody>
      </p:sp>
      <p:sp>
        <p:nvSpPr>
          <p:cNvPr id="6" name="Rectangle 3"/>
          <p:cNvSpPr>
            <a:spLocks noGrp="1" noChangeArrowheads="1"/>
          </p:cNvSpPr>
          <p:nvPr>
            <p:ph idx="1"/>
          </p:nvPr>
        </p:nvSpPr>
        <p:spPr>
          <a:xfrm>
            <a:off x="119063" y="2192338"/>
            <a:ext cx="10874375" cy="4462462"/>
          </a:xfrm>
        </p:spPr>
        <p:txBody>
          <a:bodyPr/>
          <a:lstStyle/>
          <a:p>
            <a:pPr marL="0" indent="0" defTabSz="555471" eaLnBrk="1" hangingPunct="1">
              <a:lnSpc>
                <a:spcPct val="90000"/>
              </a:lnSpc>
              <a:buFont typeface="Arial" panose="020B0604020202020204" pitchFamily="34" charset="0"/>
              <a:buNone/>
              <a:defRPr/>
            </a:pPr>
            <a:r>
              <a:rPr lang="ja-JP" altLang="en-US" sz="3527" dirty="0">
                <a:solidFill>
                  <a:schemeClr val="tx1"/>
                </a:solidFill>
                <a:latin typeface="+mj-ea"/>
                <a:ea typeface="+mj-ea"/>
              </a:rPr>
              <a:t>１．記憶のプロセス　　　　 　　　　 </a:t>
            </a:r>
            <a:r>
              <a:rPr lang="en-US" altLang="ja-JP" sz="3527" dirty="0">
                <a:solidFill>
                  <a:schemeClr val="tx1"/>
                </a:solidFill>
                <a:latin typeface="+mj-ea"/>
                <a:ea typeface="+mj-ea"/>
              </a:rPr>
              <a:t>【</a:t>
            </a:r>
            <a:r>
              <a:rPr lang="ja-JP" altLang="en-US" sz="3527" dirty="0">
                <a:solidFill>
                  <a:schemeClr val="tx1"/>
                </a:solidFill>
                <a:latin typeface="+mj-ea"/>
                <a:ea typeface="+mj-ea"/>
              </a:rPr>
              <a:t>講義</a:t>
            </a:r>
            <a:r>
              <a:rPr lang="en-US" altLang="ja-JP" sz="3527" dirty="0">
                <a:solidFill>
                  <a:schemeClr val="tx1"/>
                </a:solidFill>
                <a:latin typeface="+mj-ea"/>
                <a:ea typeface="+mj-ea"/>
              </a:rPr>
              <a:t>】</a:t>
            </a:r>
          </a:p>
          <a:p>
            <a:pPr marL="0" indent="0" defTabSz="555471" eaLnBrk="1" hangingPunct="1">
              <a:lnSpc>
                <a:spcPct val="90000"/>
              </a:lnSpc>
              <a:buFont typeface="Arial" panose="020B0604020202020204" pitchFamily="34" charset="0"/>
              <a:buNone/>
              <a:defRPr/>
            </a:pPr>
            <a:endParaRPr lang="en-US" altLang="ja-JP" sz="3527" dirty="0">
              <a:solidFill>
                <a:schemeClr val="tx1"/>
              </a:solidFill>
              <a:latin typeface="+mj-ea"/>
              <a:ea typeface="+mj-ea"/>
            </a:endParaRPr>
          </a:p>
          <a:p>
            <a:pPr marL="0" indent="0" defTabSz="555471" eaLnBrk="1" hangingPunct="1">
              <a:lnSpc>
                <a:spcPct val="90000"/>
              </a:lnSpc>
              <a:buFont typeface="Arial" panose="020B0604020202020204" pitchFamily="34" charset="0"/>
              <a:buNone/>
              <a:defRPr/>
            </a:pPr>
            <a:r>
              <a:rPr lang="ja-JP" altLang="en-US" sz="3527" dirty="0">
                <a:solidFill>
                  <a:schemeClr val="tx1"/>
                </a:solidFill>
                <a:latin typeface="+mj-ea"/>
                <a:ea typeface="+mj-ea"/>
              </a:rPr>
              <a:t>２．過去のことを思い出す        </a:t>
            </a:r>
            <a:r>
              <a:rPr lang="en-US" altLang="ja-JP" sz="3527" dirty="0">
                <a:solidFill>
                  <a:schemeClr val="tx1"/>
                </a:solidFill>
                <a:latin typeface="+mj-ea"/>
                <a:ea typeface="+mj-ea"/>
              </a:rPr>
              <a:t>【</a:t>
            </a:r>
            <a:r>
              <a:rPr lang="ja-JP" altLang="en-US" sz="3527" dirty="0">
                <a:solidFill>
                  <a:schemeClr val="tx1"/>
                </a:solidFill>
                <a:latin typeface="+mj-ea"/>
                <a:ea typeface="+mj-ea"/>
              </a:rPr>
              <a:t>補完手段</a:t>
            </a:r>
            <a:r>
              <a:rPr lang="en-US" altLang="ja-JP" sz="3527" dirty="0">
                <a:solidFill>
                  <a:schemeClr val="tx1"/>
                </a:solidFill>
                <a:latin typeface="+mj-ea"/>
                <a:ea typeface="+mj-ea"/>
              </a:rPr>
              <a:t>】</a:t>
            </a:r>
            <a:endParaRPr lang="en-AU" altLang="en-US" sz="3527" u="sng" dirty="0">
              <a:solidFill>
                <a:schemeClr val="tx1"/>
              </a:solidFill>
              <a:latin typeface="+mj-ea"/>
              <a:ea typeface="+mj-ea"/>
            </a:endParaRPr>
          </a:p>
          <a:p>
            <a:pPr marL="0" indent="0" defTabSz="555471" eaLnBrk="1" hangingPunct="1">
              <a:lnSpc>
                <a:spcPct val="90000"/>
              </a:lnSpc>
              <a:buFont typeface="Arial" panose="020B0604020202020204" pitchFamily="34" charset="0"/>
              <a:buNone/>
              <a:defRPr/>
            </a:pPr>
            <a:endParaRPr lang="en-US" altLang="ja-JP" sz="3527" dirty="0">
              <a:solidFill>
                <a:schemeClr val="tx1"/>
              </a:solidFill>
              <a:latin typeface="+mj-ea"/>
              <a:ea typeface="+mj-ea"/>
            </a:endParaRPr>
          </a:p>
          <a:p>
            <a:pPr marL="0" indent="0" defTabSz="555471" eaLnBrk="1" hangingPunct="1">
              <a:lnSpc>
                <a:spcPct val="90000"/>
              </a:lnSpc>
              <a:buFont typeface="Arial" panose="020B0604020202020204" pitchFamily="34" charset="0"/>
              <a:buNone/>
              <a:defRPr/>
            </a:pPr>
            <a:r>
              <a:rPr lang="ja-JP" altLang="en-US" sz="3527" dirty="0">
                <a:solidFill>
                  <a:schemeClr val="tx1"/>
                </a:solidFill>
                <a:latin typeface="+mj-ea"/>
                <a:ea typeface="+mj-ea"/>
              </a:rPr>
              <a:t>３．これからすることを覚えておく</a:t>
            </a:r>
            <a:r>
              <a:rPr lang="en-US" altLang="ja-JP" sz="3527" dirty="0">
                <a:solidFill>
                  <a:schemeClr val="tx1"/>
                </a:solidFill>
                <a:latin typeface="+mj-ea"/>
                <a:ea typeface="+mj-ea"/>
              </a:rPr>
              <a:t>【</a:t>
            </a:r>
            <a:r>
              <a:rPr lang="ja-JP" altLang="en-US" sz="3527" dirty="0">
                <a:solidFill>
                  <a:schemeClr val="tx1"/>
                </a:solidFill>
                <a:latin typeface="+mj-ea"/>
                <a:ea typeface="+mj-ea"/>
              </a:rPr>
              <a:t>補完手段</a:t>
            </a:r>
            <a:r>
              <a:rPr lang="en-US" altLang="ja-JP" sz="3527" dirty="0">
                <a:solidFill>
                  <a:schemeClr val="tx1"/>
                </a:solidFill>
                <a:latin typeface="+mj-ea"/>
                <a:ea typeface="+mj-ea"/>
              </a:rPr>
              <a:t>】</a:t>
            </a:r>
            <a:r>
              <a:rPr lang="en-AU" altLang="en-US" sz="3527" dirty="0">
                <a:solidFill>
                  <a:schemeClr val="tx1"/>
                </a:solidFill>
                <a:latin typeface="+mj-ea"/>
                <a:ea typeface="+mj-ea"/>
              </a:rPr>
              <a:t> </a:t>
            </a:r>
          </a:p>
          <a:p>
            <a:pPr marL="0" indent="0" defTabSz="555471" eaLnBrk="1" hangingPunct="1">
              <a:lnSpc>
                <a:spcPct val="90000"/>
              </a:lnSpc>
              <a:buFont typeface="Arial" panose="020B0604020202020204" pitchFamily="34" charset="0"/>
              <a:buNone/>
              <a:defRPr/>
            </a:pPr>
            <a:endParaRPr lang="en-AU" altLang="en-US" sz="3527" dirty="0">
              <a:solidFill>
                <a:schemeClr val="tx1"/>
              </a:solidFill>
              <a:latin typeface="+mj-ea"/>
              <a:ea typeface="+mj-ea"/>
            </a:endParaRPr>
          </a:p>
          <a:p>
            <a:pPr marL="0" indent="0" defTabSz="555471" eaLnBrk="1" hangingPunct="1">
              <a:lnSpc>
                <a:spcPct val="90000"/>
              </a:lnSpc>
              <a:buFont typeface="Arial" panose="020B0604020202020204" pitchFamily="34" charset="0"/>
              <a:buNone/>
              <a:defRPr/>
            </a:pPr>
            <a:r>
              <a:rPr lang="ja-JP" altLang="en-US" sz="3527" dirty="0">
                <a:solidFill>
                  <a:schemeClr val="tx1"/>
                </a:solidFill>
                <a:latin typeface="+mj-ea"/>
                <a:ea typeface="+mj-ea"/>
              </a:rPr>
              <a:t>４．食べ物と栄養　  　　　　　　</a:t>
            </a:r>
            <a:r>
              <a:rPr lang="en-US" altLang="ja-JP" sz="3527" dirty="0">
                <a:solidFill>
                  <a:schemeClr val="tx1"/>
                </a:solidFill>
                <a:latin typeface="+mj-ea"/>
                <a:ea typeface="+mj-ea"/>
              </a:rPr>
              <a:t>【</a:t>
            </a:r>
            <a:r>
              <a:rPr lang="ja-JP" altLang="en-US" sz="3527" dirty="0">
                <a:solidFill>
                  <a:schemeClr val="tx1"/>
                </a:solidFill>
                <a:latin typeface="+mj-ea"/>
                <a:ea typeface="+mj-ea"/>
              </a:rPr>
              <a:t>生活習慣</a:t>
            </a:r>
            <a:r>
              <a:rPr lang="en-US" altLang="ja-JP" sz="3527" dirty="0">
                <a:solidFill>
                  <a:schemeClr val="tx1"/>
                </a:solidFill>
                <a:latin typeface="+mj-ea"/>
                <a:ea typeface="+mj-ea"/>
              </a:rPr>
              <a:t>】</a:t>
            </a:r>
            <a:endParaRPr lang="en-AU" altLang="en-US" sz="3527" dirty="0">
              <a:solidFill>
                <a:schemeClr val="tx1"/>
              </a:solidFill>
              <a:latin typeface="+mj-ea"/>
              <a:ea typeface="+mj-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extLst>
          </p:cNvPr>
          <p:cNvSpPr>
            <a:spLocks noGrp="1"/>
          </p:cNvSpPr>
          <p:nvPr>
            <p:ph type="title"/>
          </p:nvPr>
        </p:nvSpPr>
        <p:spPr/>
        <p:txBody>
          <a:bodyPr rtlCol="0">
            <a:normAutofit/>
          </a:bodyPr>
          <a:lstStyle/>
          <a:p>
            <a:pPr defTabSz="1007943" eaLnBrk="1" fontAlgn="auto" hangingPunct="1">
              <a:spcAft>
                <a:spcPts val="0"/>
              </a:spcAft>
              <a:defRPr/>
            </a:pPr>
            <a:r>
              <a:rPr lang="ja-JP" altLang="en-US" sz="4409" dirty="0"/>
              <a:t>呼吸法が苦手な人には</a:t>
            </a:r>
          </a:p>
        </p:txBody>
      </p:sp>
      <p:sp>
        <p:nvSpPr>
          <p:cNvPr id="6" name="コンテンツ プレースホルダー 5">
            <a:extLst>
              <a:ext uri="{FF2B5EF4-FFF2-40B4-BE49-F238E27FC236}"/>
            </a:extLst>
          </p:cNvPr>
          <p:cNvSpPr>
            <a:spLocks noGrp="1"/>
          </p:cNvSpPr>
          <p:nvPr>
            <p:ph idx="1"/>
          </p:nvPr>
        </p:nvSpPr>
        <p:spPr/>
        <p:txBody>
          <a:bodyPr rtlCol="0">
            <a:normAutofit/>
          </a:bodyPr>
          <a:lstStyle/>
          <a:p>
            <a:pPr marL="0" indent="0" defTabSz="1007943" eaLnBrk="1" fontAlgn="auto" hangingPunct="1">
              <a:spcAft>
                <a:spcPts val="0"/>
              </a:spcAft>
              <a:buFont typeface="Arial" panose="020B0604020202020204" pitchFamily="34" charset="0"/>
              <a:buNone/>
              <a:defRPr/>
            </a:pPr>
            <a:r>
              <a:rPr lang="ja-JP" altLang="en-US" sz="3527" dirty="0"/>
              <a:t>・</a:t>
            </a:r>
            <a:r>
              <a:rPr lang="ja-JP" altLang="en-US" sz="3527" dirty="0" smtClean="0"/>
              <a:t>呼吸</a:t>
            </a:r>
            <a:r>
              <a:rPr lang="ja-JP" altLang="en-US" sz="3527" dirty="0"/>
              <a:t>レッスン（</a:t>
            </a:r>
            <a:r>
              <a:rPr lang="en-US" altLang="ja-JP" sz="3527" dirty="0"/>
              <a:t>iPhone</a:t>
            </a:r>
            <a:r>
              <a:rPr lang="ja-JP" altLang="en-US" sz="3527" dirty="0"/>
              <a:t>アプリ）</a:t>
            </a:r>
            <a:endParaRPr lang="en-US" altLang="ja-JP" sz="3527" dirty="0"/>
          </a:p>
          <a:p>
            <a:pPr marL="0" indent="0" defTabSz="1007943" eaLnBrk="1" fontAlgn="auto" hangingPunct="1">
              <a:spcAft>
                <a:spcPts val="0"/>
              </a:spcAft>
              <a:buFont typeface="Arial" panose="020B0604020202020204" pitchFamily="34" charset="0"/>
              <a:buNone/>
              <a:defRPr/>
            </a:pPr>
            <a:r>
              <a:rPr lang="ja-JP" altLang="en-US" sz="3527" dirty="0"/>
              <a:t>リラックスを目的とした呼吸法のトレーニングアプリ。音楽や動画などに合わせて呼吸を整える訓練をしていく中で、自分に合ったペースの呼吸を探ることを目指す</a:t>
            </a:r>
            <a:r>
              <a:rPr lang="ja-JP" altLang="en-US" sz="3527" dirty="0" smtClean="0"/>
              <a:t>。</a:t>
            </a:r>
            <a:endParaRPr lang="en-US" altLang="ja-JP" sz="3527" dirty="0" smtClean="0"/>
          </a:p>
          <a:p>
            <a:pPr marL="0" indent="0" defTabSz="1007943" eaLnBrk="1" fontAlgn="auto" hangingPunct="1">
              <a:spcAft>
                <a:spcPts val="0"/>
              </a:spcAft>
              <a:buFont typeface="Arial" panose="020B0604020202020204" pitchFamily="34" charset="0"/>
              <a:buNone/>
              <a:defRPr/>
            </a:pPr>
            <a:endParaRPr lang="en-US" altLang="ja-JP" sz="3527" dirty="0"/>
          </a:p>
          <a:p>
            <a:pPr marL="0" indent="0" defTabSz="1007943" eaLnBrk="1" fontAlgn="auto" hangingPunct="1">
              <a:spcAft>
                <a:spcPts val="0"/>
              </a:spcAft>
              <a:buFont typeface="Arial" panose="020B0604020202020204" pitchFamily="34" charset="0"/>
              <a:buNone/>
              <a:defRPr/>
            </a:pPr>
            <a:r>
              <a:rPr lang="en-GB" altLang="ja-JP" sz="3527" dirty="0"/>
              <a:t>https://itunes.apple.com/jp/app/hu-xiressun/id971237067?mt=8</a:t>
            </a:r>
            <a:endParaRPr lang="ja-JP" altLang="en-US" sz="3527" dirty="0"/>
          </a:p>
        </p:txBody>
      </p:sp>
      <p:pic>
        <p:nvPicPr>
          <p:cNvPr id="152580" name="図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21563" y="4891088"/>
            <a:ext cx="2414587"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1" name="グラフィックス 3" descr="Wi-Fi"/>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80425" y="466725"/>
            <a:ext cx="10080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pPr>
              <a:defRPr/>
            </a:pPr>
            <a:fld id="{155B167E-0C1D-4219-8FD2-A15391EA8CC5}" type="slidenum">
              <a:rPr lang="ja-JP" altLang="en-US"/>
              <a:pPr>
                <a:defRPr/>
              </a:pPr>
              <a:t>30</a:t>
            </a:fld>
            <a:endParaRPr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936625" y="179388"/>
            <a:ext cx="8135938" cy="936625"/>
          </a:xfrm>
          <a:prstGeom prst="roundRect">
            <a:avLst/>
          </a:prstGeom>
          <a:gradFill rotWithShape="1">
            <a:gsLst>
              <a:gs pos="0">
                <a:srgbClr val="E68230">
                  <a:tint val="10000"/>
                  <a:alpha val="94000"/>
                  <a:satMod val="120000"/>
                  <a:lumMod val="110000"/>
                </a:srgbClr>
              </a:gs>
              <a:gs pos="100000">
                <a:srgbClr val="E68230">
                  <a:tint val="80000"/>
                  <a:shade val="100000"/>
                  <a:satMod val="140000"/>
                  <a:lumMod val="120000"/>
                </a:srgbClr>
              </a:gs>
            </a:gsLst>
            <a:lin ang="5400000" scaled="0"/>
          </a:gradFill>
          <a:ln w="9525" cap="flat" cmpd="sng" algn="ctr">
            <a:solidFill>
              <a:srgbClr val="E68230"/>
            </a:solidFill>
            <a:prstDash val="solid"/>
          </a:ln>
          <a:effectLst/>
        </p:spPr>
        <p:txBody>
          <a:bodyPr anchor="ctr"/>
          <a:lstStyle/>
          <a:p>
            <a:pPr algn="ctr" defTabSz="914400" eaLnBrk="1" fontAlgn="auto" hangingPunct="1">
              <a:spcBef>
                <a:spcPts val="0"/>
              </a:spcBef>
              <a:spcAft>
                <a:spcPts val="0"/>
              </a:spcAft>
              <a:defRPr/>
            </a:pPr>
            <a:endParaRPr kumimoji="1" lang="ja-JP" altLang="en-US" sz="4800" kern="0" dirty="0">
              <a:ln w="0"/>
              <a:solidFill>
                <a:prstClr val="black"/>
              </a:solidFill>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a:xfrm>
            <a:off x="576263" y="250825"/>
            <a:ext cx="9072562" cy="812800"/>
          </a:xfrm>
        </p:spPr>
        <p:txBody>
          <a:bodyPr rtlCol="0">
            <a:normAutofit/>
          </a:bodyPr>
          <a:lstStyle/>
          <a:p>
            <a:pPr defTabSz="1007943" eaLnBrk="1" fontAlgn="auto" hangingPunct="1">
              <a:spcAft>
                <a:spcPts val="0"/>
              </a:spcAft>
              <a:defRPr/>
            </a:pPr>
            <a:r>
              <a:rPr lang="ja-JP" altLang="en-US" sz="4400" dirty="0" smtClean="0">
                <a:solidFill>
                  <a:srgbClr val="FF0000"/>
                </a:solidFill>
              </a:rPr>
              <a:t>練習：</a:t>
            </a:r>
            <a:r>
              <a:rPr lang="ja-JP" altLang="en-US" sz="4400" dirty="0" smtClean="0"/>
              <a:t>静か</a:t>
            </a:r>
            <a:r>
              <a:rPr lang="ja-JP" altLang="en-US" sz="4400" dirty="0"/>
              <a:t>な</a:t>
            </a:r>
            <a:r>
              <a:rPr lang="ja-JP" altLang="en-US" sz="4400" dirty="0" smtClean="0"/>
              <a:t>場所をイメージする</a:t>
            </a:r>
            <a:endParaRPr lang="ja-JP" altLang="en-US" sz="4400" dirty="0"/>
          </a:p>
        </p:txBody>
      </p:sp>
      <p:sp>
        <p:nvSpPr>
          <p:cNvPr id="4" name="スライド番号プレースホルダー 3"/>
          <p:cNvSpPr>
            <a:spLocks noGrp="1"/>
          </p:cNvSpPr>
          <p:nvPr>
            <p:ph type="sldNum" sz="quarter" idx="12"/>
          </p:nvPr>
        </p:nvSpPr>
        <p:spPr>
          <a:xfrm>
            <a:off x="7727950" y="7156450"/>
            <a:ext cx="2352675" cy="403225"/>
          </a:xfrm>
        </p:spPr>
        <p:txBody>
          <a:bodyPr/>
          <a:lstStyle/>
          <a:p>
            <a:pPr>
              <a:defRPr/>
            </a:pPr>
            <a:fld id="{C169D4AA-F1A3-4D57-87FA-C6D03CF593D0}" type="slidenum">
              <a:rPr lang="ja-JP" altLang="en-US"/>
              <a:pPr>
                <a:defRPr/>
              </a:pPr>
              <a:t>31</a:t>
            </a:fld>
            <a:endParaRPr lang="ja-JP" altLang="en-US"/>
          </a:p>
        </p:txBody>
      </p:sp>
      <p:pic>
        <p:nvPicPr>
          <p:cNvPr id="154629" name="図 4"/>
          <p:cNvPicPr>
            <a:picLocks noChangeAspect="1"/>
          </p:cNvPicPr>
          <p:nvPr/>
        </p:nvPicPr>
        <p:blipFill>
          <a:blip r:embed="rId3">
            <a:extLst>
              <a:ext uri="{28A0092B-C50C-407E-A947-70E740481C1C}">
                <a14:useLocalDpi xmlns:a14="http://schemas.microsoft.com/office/drawing/2010/main" val="0"/>
              </a:ext>
            </a:extLst>
          </a:blip>
          <a:srcRect t="17546"/>
          <a:stretch>
            <a:fillRect/>
          </a:stretch>
        </p:blipFill>
        <p:spPr bwMode="auto">
          <a:xfrm>
            <a:off x="68263" y="1309688"/>
            <a:ext cx="994727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xit" presetSubtype="0" fill="hold" grpId="0"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xit" presetSubtype="0" fill="hold" grpId="0" nodeType="clickEffect">
                                  <p:stCondLst>
                                    <p:cond delay="0"/>
                                  </p:stCondLst>
                                  <p:childTnLst>
                                    <p:animEffect transition="out" filter="fade">
                                      <p:cBhvr>
                                        <p:cTn id="13" dur="1000"/>
                                        <p:tgtEl>
                                          <p:spTgt spid="2"/>
                                        </p:tgtEl>
                                      </p:cBhvr>
                                    </p:animEffect>
                                    <p:anim calcmode="lin" valueType="num">
                                      <p:cBhvr>
                                        <p:cTn id="14" dur="1000"/>
                                        <p:tgtEl>
                                          <p:spTgt spid="2"/>
                                        </p:tgtEl>
                                        <p:attrNameLst>
                                          <p:attrName>ppt_x</p:attrName>
                                        </p:attrNameLst>
                                      </p:cBhvr>
                                      <p:tavLst>
                                        <p:tav tm="0">
                                          <p:val>
                                            <p:strVal val="ppt_x"/>
                                          </p:val>
                                        </p:tav>
                                        <p:tav tm="100000">
                                          <p:val>
                                            <p:strVal val="ppt_x"/>
                                          </p:val>
                                        </p:tav>
                                      </p:tavLst>
                                    </p:anim>
                                    <p:anim calcmode="lin" valueType="num">
                                      <p:cBhvr>
                                        <p:cTn id="15" dur="1000"/>
                                        <p:tgtEl>
                                          <p:spTgt spid="2"/>
                                        </p:tgtEl>
                                        <p:attrNameLst>
                                          <p:attrName>ppt_y</p:attrName>
                                        </p:attrNameLst>
                                      </p:cBhvr>
                                      <p:tavLst>
                                        <p:tav tm="0">
                                          <p:val>
                                            <p:strVal val="ppt_y"/>
                                          </p:val>
                                        </p:tav>
                                        <p:tav tm="100000">
                                          <p:val>
                                            <p:strVal val="ppt_y+.1"/>
                                          </p:val>
                                        </p:tav>
                                      </p:tavLst>
                                    </p:anim>
                                    <p:set>
                                      <p:cBhvr>
                                        <p:cTn id="16"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152525" y="323850"/>
            <a:ext cx="8064500" cy="1008063"/>
          </a:xfrm>
          <a:prstGeom prst="roundRect">
            <a:avLst/>
          </a:prstGeom>
          <a:gradFill rotWithShape="1">
            <a:gsLst>
              <a:gs pos="0">
                <a:srgbClr val="E68230">
                  <a:tint val="10000"/>
                  <a:alpha val="94000"/>
                  <a:satMod val="120000"/>
                  <a:lumMod val="110000"/>
                </a:srgbClr>
              </a:gs>
              <a:gs pos="100000">
                <a:srgbClr val="E68230">
                  <a:tint val="80000"/>
                  <a:shade val="100000"/>
                  <a:satMod val="140000"/>
                  <a:lumMod val="120000"/>
                </a:srgbClr>
              </a:gs>
            </a:gsLst>
            <a:lin ang="5400000" scaled="0"/>
          </a:gradFill>
          <a:ln w="9525" cap="flat" cmpd="sng" algn="ctr">
            <a:solidFill>
              <a:srgbClr val="E68230"/>
            </a:solidFill>
            <a:prstDash val="solid"/>
          </a:ln>
          <a:effectLst/>
        </p:spPr>
        <p:txBody>
          <a:bodyPr anchor="ctr"/>
          <a:lstStyle/>
          <a:p>
            <a:pPr algn="ctr" defTabSz="914400" eaLnBrk="1" fontAlgn="auto" hangingPunct="1">
              <a:spcBef>
                <a:spcPts val="0"/>
              </a:spcBef>
              <a:spcAft>
                <a:spcPts val="0"/>
              </a:spcAft>
              <a:defRPr/>
            </a:pPr>
            <a:endParaRPr kumimoji="1" lang="ja-JP" altLang="en-US" sz="4800" kern="0" dirty="0">
              <a:ln w="0"/>
              <a:solidFill>
                <a:prstClr val="black"/>
              </a:solidFill>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2"/>
          </p:nvPr>
        </p:nvSpPr>
        <p:spPr/>
        <p:txBody>
          <a:bodyPr/>
          <a:lstStyle/>
          <a:p>
            <a:pPr>
              <a:defRPr/>
            </a:pPr>
            <a:fld id="{9CC08354-D584-469B-8E35-57D5BF242759}" type="slidenum">
              <a:rPr lang="ja-JP" altLang="en-US" smtClean="0"/>
              <a:pPr>
                <a:defRPr/>
              </a:pPr>
              <a:t>32</a:t>
            </a:fld>
            <a:endParaRPr lang="ja-JP" altLang="en-US"/>
          </a:p>
        </p:txBody>
      </p:sp>
      <p:sp>
        <p:nvSpPr>
          <p:cNvPr id="5" name="タイトル 3"/>
          <p:cNvSpPr>
            <a:spLocks noGrp="1"/>
          </p:cNvSpPr>
          <p:nvPr>
            <p:ph type="title"/>
          </p:nvPr>
        </p:nvSpPr>
        <p:spPr>
          <a:xfrm>
            <a:off x="504825" y="314325"/>
            <a:ext cx="9070975" cy="1020763"/>
          </a:xfrm>
        </p:spPr>
        <p:txBody>
          <a:bodyPr rtlCol="0">
            <a:normAutofit/>
          </a:bodyPr>
          <a:lstStyle/>
          <a:p>
            <a:pPr defTabSz="1007943" eaLnBrk="1" fontAlgn="auto" hangingPunct="1">
              <a:spcAft>
                <a:spcPts val="0"/>
              </a:spcAft>
              <a:defRPr/>
            </a:pPr>
            <a:r>
              <a:rPr lang="ja-JP" altLang="en-US" sz="4409" dirty="0" smtClean="0">
                <a:solidFill>
                  <a:srgbClr val="FF0000"/>
                </a:solidFill>
                <a:latin typeface="Calibri"/>
                <a:cs typeface="+mn-cs"/>
              </a:rPr>
              <a:t>練習：</a:t>
            </a:r>
            <a:r>
              <a:rPr lang="ja-JP" altLang="ja-JP" sz="4409" dirty="0" smtClean="0">
                <a:solidFill>
                  <a:srgbClr val="000000"/>
                </a:solidFill>
                <a:latin typeface="Calibri"/>
                <a:cs typeface="+mn-cs"/>
              </a:rPr>
              <a:t>漸進的筋</a:t>
            </a:r>
            <a:r>
              <a:rPr lang="ja-JP" altLang="ja-JP" sz="4409" dirty="0">
                <a:solidFill>
                  <a:srgbClr val="000000"/>
                </a:solidFill>
                <a:latin typeface="Calibri"/>
                <a:cs typeface="+mn-cs"/>
              </a:rPr>
              <a:t>弛緩法①</a:t>
            </a:r>
            <a:endParaRPr lang="ja-JP" altLang="en-US" sz="4850" dirty="0"/>
          </a:p>
        </p:txBody>
      </p:sp>
      <p:sp>
        <p:nvSpPr>
          <p:cNvPr id="155653" name="テキスト ボックス 1"/>
          <p:cNvSpPr txBox="1">
            <a:spLocks noChangeArrowheads="1"/>
          </p:cNvSpPr>
          <p:nvPr/>
        </p:nvSpPr>
        <p:spPr bwMode="auto">
          <a:xfrm>
            <a:off x="463550" y="1477963"/>
            <a:ext cx="9128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06475">
              <a:spcBef>
                <a:spcPct val="20000"/>
              </a:spcBef>
              <a:buFont typeface="Arial" panose="020B0604020202020204" pitchFamily="34" charset="0"/>
              <a:buChar char="•"/>
              <a:defRPr kumimoji="1" sz="3500">
                <a:solidFill>
                  <a:schemeClr val="tx1"/>
                </a:solidFill>
                <a:latin typeface="Calibri" panose="020F0502020204030204" pitchFamily="34" charset="0"/>
              </a:defRPr>
            </a:lvl1pPr>
            <a:lvl2pPr marL="817563" indent="-314325" defTabSz="1006475">
              <a:spcBef>
                <a:spcPct val="20000"/>
              </a:spcBef>
              <a:buFont typeface="Arial" panose="020B0604020202020204" pitchFamily="34" charset="0"/>
              <a:buChar char="–"/>
              <a:defRPr kumimoji="1" sz="3000">
                <a:solidFill>
                  <a:schemeClr val="tx1"/>
                </a:solidFill>
                <a:latin typeface="Calibri" panose="020F0502020204030204" pitchFamily="34" charset="0"/>
              </a:defRPr>
            </a:lvl2pPr>
            <a:lvl3pPr marL="1258888" indent="-250825" defTabSz="1006475">
              <a:spcBef>
                <a:spcPct val="20000"/>
              </a:spcBef>
              <a:buFont typeface="Arial" panose="020B0604020202020204" pitchFamily="34" charset="0"/>
              <a:buChar char="•"/>
              <a:defRPr kumimoji="1" sz="2600">
                <a:solidFill>
                  <a:schemeClr val="tx1"/>
                </a:solidFill>
                <a:latin typeface="Calibri" panose="020F0502020204030204" pitchFamily="34" charset="0"/>
              </a:defRPr>
            </a:lvl3pPr>
            <a:lvl4pPr marL="1763713" indent="-250825" defTabSz="1006475">
              <a:spcBef>
                <a:spcPct val="20000"/>
              </a:spcBef>
              <a:buFont typeface="Arial" panose="020B0604020202020204" pitchFamily="34" charset="0"/>
              <a:buChar char="–"/>
              <a:defRPr kumimoji="1" sz="2200">
                <a:solidFill>
                  <a:schemeClr val="tx1"/>
                </a:solidFill>
                <a:latin typeface="Calibri" panose="020F0502020204030204" pitchFamily="34" charset="0"/>
              </a:defRPr>
            </a:lvl4pPr>
            <a:lvl5pPr marL="2266950" indent="-250825" defTabSz="1006475">
              <a:spcBef>
                <a:spcPct val="20000"/>
              </a:spcBef>
              <a:buFont typeface="Arial" panose="020B0604020202020204" pitchFamily="34" charset="0"/>
              <a:buChar char="»"/>
              <a:defRPr kumimoji="1" sz="2200">
                <a:solidFill>
                  <a:schemeClr val="tx1"/>
                </a:solidFill>
                <a:latin typeface="Calibri" panose="020F0502020204030204" pitchFamily="34" charset="0"/>
              </a:defRPr>
            </a:lvl5pPr>
            <a:lvl6pPr marL="2724150" indent="-250825" defTabSz="1006475"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defRPr>
            </a:lvl6pPr>
            <a:lvl7pPr marL="3181350" indent="-250825" defTabSz="1006475"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defRPr>
            </a:lvl7pPr>
            <a:lvl8pPr marL="3638550" indent="-250825" defTabSz="1006475"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defRPr>
            </a:lvl8pPr>
            <a:lvl9pPr marL="4095750" indent="-250825" defTabSz="1006475"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defRPr>
            </a:lvl9pPr>
          </a:lstStyle>
          <a:p>
            <a:pPr eaLnBrk="1" hangingPunct="1">
              <a:spcBef>
                <a:spcPct val="0"/>
              </a:spcBef>
              <a:buFontTx/>
              <a:buNone/>
            </a:pPr>
            <a:r>
              <a:rPr lang="ja-JP" altLang="en-US" sz="1800" b="1">
                <a:solidFill>
                  <a:srgbClr val="000000"/>
                </a:solidFill>
              </a:rPr>
              <a:t>漸進的筋弛緩法</a:t>
            </a:r>
            <a:r>
              <a:rPr lang="ja-JP" altLang="en-US" sz="1800">
                <a:solidFill>
                  <a:srgbClr val="000000"/>
                </a:solidFill>
              </a:rPr>
              <a:t>とは、骨格筋を緊張させ（筋肉に力を入れ）、その直後に弛緩（脱力）させることによって、その部位の力が抜けリラックスしている感じを味わう方法です。</a:t>
            </a:r>
            <a:endParaRPr lang="en-US" altLang="ja-JP" sz="1800">
              <a:solidFill>
                <a:srgbClr val="000000"/>
              </a:solidFill>
            </a:endParaRPr>
          </a:p>
          <a:p>
            <a:pPr eaLnBrk="1" hangingPunct="1">
              <a:spcBef>
                <a:spcPct val="0"/>
              </a:spcBef>
              <a:buFontTx/>
              <a:buNone/>
            </a:pPr>
            <a:r>
              <a:rPr lang="ja-JP" altLang="en-US" sz="1800">
                <a:solidFill>
                  <a:srgbClr val="000000"/>
                </a:solidFill>
              </a:rPr>
              <a:t>身体の各部位の緊張と弛緩を繰り返しながら、身体全体のリラクセーションを得ていくことを狙いとしています。</a:t>
            </a:r>
          </a:p>
        </p:txBody>
      </p:sp>
      <p:sp>
        <p:nvSpPr>
          <p:cNvPr id="7" name="コンテンツ プレースホルダー 2"/>
          <p:cNvSpPr>
            <a:spLocks noGrp="1"/>
          </p:cNvSpPr>
          <p:nvPr>
            <p:ph idx="1"/>
          </p:nvPr>
        </p:nvSpPr>
        <p:spPr>
          <a:xfrm>
            <a:off x="611188" y="2959100"/>
            <a:ext cx="7223125" cy="4049713"/>
          </a:xfrm>
        </p:spPr>
        <p:txBody>
          <a:bodyPr rtlCol="0">
            <a:noAutofit/>
          </a:bodyPr>
          <a:lstStyle/>
          <a:p>
            <a:pPr marL="0" indent="0" defTabSz="1007943" eaLnBrk="1" fontAlgn="auto" hangingPunct="1">
              <a:spcAft>
                <a:spcPts val="0"/>
              </a:spcAft>
              <a:buFont typeface="Arial" panose="020B0604020202020204" pitchFamily="34" charset="0"/>
              <a:buNone/>
              <a:defRPr/>
            </a:pPr>
            <a:r>
              <a:rPr lang="en-US" altLang="ja-JP" sz="2646" b="1" dirty="0"/>
              <a:t>《</a:t>
            </a:r>
            <a:r>
              <a:rPr lang="ja-JP" altLang="en-US" sz="2646" b="1" dirty="0"/>
              <a:t>手順</a:t>
            </a:r>
            <a:r>
              <a:rPr lang="en-US" altLang="ja-JP" sz="2646" b="1" dirty="0"/>
              <a:t>》</a:t>
            </a:r>
          </a:p>
          <a:p>
            <a:pPr marL="0" indent="0" defTabSz="1007943" eaLnBrk="1" fontAlgn="auto" hangingPunct="1">
              <a:spcAft>
                <a:spcPts val="0"/>
              </a:spcAft>
              <a:buFont typeface="Arial" panose="020B0604020202020204" pitchFamily="34" charset="0"/>
              <a:buNone/>
              <a:defRPr/>
            </a:pPr>
            <a:r>
              <a:rPr lang="ja-JP" altLang="en-US" sz="2646" dirty="0"/>
              <a:t>１．首をまわす</a:t>
            </a:r>
            <a:endParaRPr lang="en-US" altLang="ja-JP" sz="2646" dirty="0"/>
          </a:p>
          <a:p>
            <a:pPr marL="0" indent="0" defTabSz="1007943" eaLnBrk="1" fontAlgn="auto" hangingPunct="1">
              <a:spcAft>
                <a:spcPts val="0"/>
              </a:spcAft>
              <a:buFont typeface="Arial" panose="020B0604020202020204" pitchFamily="34" charset="0"/>
              <a:buNone/>
              <a:defRPr/>
            </a:pPr>
            <a:r>
              <a:rPr lang="ja-JP" altLang="en-US" sz="2646" dirty="0"/>
              <a:t>　優しく広く円を描くように回す（３～５回）</a:t>
            </a:r>
            <a:endParaRPr lang="en-US" altLang="ja-JP" sz="2646" dirty="0"/>
          </a:p>
          <a:p>
            <a:pPr marL="0" indent="0" defTabSz="1007943" eaLnBrk="1" fontAlgn="auto" hangingPunct="1">
              <a:spcAft>
                <a:spcPts val="0"/>
              </a:spcAft>
              <a:buFont typeface="Arial" panose="020B0604020202020204" pitchFamily="34" charset="0"/>
              <a:buNone/>
              <a:defRPr/>
            </a:pPr>
            <a:r>
              <a:rPr lang="ja-JP" altLang="en-US" sz="2646" dirty="0"/>
              <a:t>　反対の向きで、同様に行う</a:t>
            </a:r>
            <a:endParaRPr lang="en-US" altLang="ja-JP" sz="2646" dirty="0"/>
          </a:p>
          <a:p>
            <a:pPr marL="0" indent="0" defTabSz="1007943" eaLnBrk="1" fontAlgn="auto" hangingPunct="1">
              <a:spcAft>
                <a:spcPts val="0"/>
              </a:spcAft>
              <a:buFont typeface="Arial" panose="020B0604020202020204" pitchFamily="34" charset="0"/>
              <a:buNone/>
              <a:defRPr/>
            </a:pPr>
            <a:r>
              <a:rPr lang="ja-JP" altLang="en-US" sz="2646" b="1" dirty="0"/>
              <a:t> </a:t>
            </a:r>
            <a:endParaRPr lang="en-US" altLang="ja-JP" sz="2646" b="1" dirty="0"/>
          </a:p>
          <a:p>
            <a:pPr marL="0" indent="0" defTabSz="1007943" eaLnBrk="1" fontAlgn="auto" hangingPunct="1">
              <a:spcAft>
                <a:spcPts val="0"/>
              </a:spcAft>
              <a:buFont typeface="Arial" panose="020B0604020202020204" pitchFamily="34" charset="0"/>
              <a:buNone/>
              <a:defRPr/>
            </a:pPr>
            <a:r>
              <a:rPr lang="ja-JP" altLang="en-US" sz="2646" dirty="0"/>
              <a:t>２．肩をすくめる</a:t>
            </a:r>
            <a:endParaRPr lang="en-US" altLang="ja-JP" sz="2646" dirty="0"/>
          </a:p>
          <a:p>
            <a:pPr marL="0" indent="0" defTabSz="1007943" eaLnBrk="1" fontAlgn="auto" hangingPunct="1">
              <a:spcAft>
                <a:spcPts val="0"/>
              </a:spcAft>
              <a:buFont typeface="Arial" panose="020B0604020202020204" pitchFamily="34" charset="0"/>
              <a:buNone/>
              <a:defRPr/>
            </a:pPr>
            <a:r>
              <a:rPr lang="ja-JP" altLang="en-US" sz="2646" dirty="0"/>
              <a:t>　肩を耳につけるように、数秒間肩を持ち上げる</a:t>
            </a:r>
            <a:endParaRPr lang="en-US" altLang="ja-JP" sz="2646" dirty="0"/>
          </a:p>
          <a:p>
            <a:pPr marL="0" indent="0" defTabSz="1007943" eaLnBrk="1" fontAlgn="auto" hangingPunct="1">
              <a:spcAft>
                <a:spcPts val="0"/>
              </a:spcAft>
              <a:buFont typeface="Arial" panose="020B0604020202020204" pitchFamily="34" charset="0"/>
              <a:buNone/>
              <a:defRPr/>
            </a:pPr>
            <a:r>
              <a:rPr lang="ja-JP" altLang="en-US" sz="2646" dirty="0"/>
              <a:t>　力を抜いて肩を落とす</a:t>
            </a:r>
            <a:endParaRPr lang="en-US" altLang="ja-JP" sz="2646" dirty="0"/>
          </a:p>
          <a:p>
            <a:pPr marL="0" indent="0" defTabSz="1007943" eaLnBrk="1" fontAlgn="auto" hangingPunct="1">
              <a:spcAft>
                <a:spcPts val="0"/>
              </a:spcAft>
              <a:buFont typeface="Arial" panose="020B0604020202020204" pitchFamily="34" charset="0"/>
              <a:buNone/>
              <a:defRPr/>
            </a:pPr>
            <a:r>
              <a:rPr lang="ja-JP" altLang="en-US" sz="2646" dirty="0"/>
              <a:t>　★３～５回繰り返す</a:t>
            </a:r>
            <a:endParaRPr lang="en-US" altLang="ja-JP" sz="2646" dirty="0"/>
          </a:p>
          <a:p>
            <a:pPr marL="0" indent="0" defTabSz="1007943" eaLnBrk="1" fontAlgn="auto" hangingPunct="1">
              <a:spcAft>
                <a:spcPts val="0"/>
              </a:spcAft>
              <a:buFont typeface="Arial" panose="020B0604020202020204" pitchFamily="34" charset="0"/>
              <a:buNone/>
              <a:defRPr/>
            </a:pPr>
            <a:endParaRPr lang="en-US" altLang="ja-JP" sz="2646" dirty="0"/>
          </a:p>
          <a:p>
            <a:pPr marL="0" indent="0" defTabSz="1007943" eaLnBrk="1" fontAlgn="auto" hangingPunct="1">
              <a:spcAft>
                <a:spcPts val="0"/>
              </a:spcAft>
              <a:buFont typeface="Arial" panose="020B0604020202020204" pitchFamily="34" charset="0"/>
              <a:buNone/>
              <a:defRPr/>
            </a:pPr>
            <a:endParaRPr lang="en-US" altLang="ja-JP" sz="2646" dirty="0"/>
          </a:p>
          <a:p>
            <a:pPr marL="0" indent="0" defTabSz="1007943" eaLnBrk="1" fontAlgn="auto" hangingPunct="1">
              <a:spcAft>
                <a:spcPts val="0"/>
              </a:spcAft>
              <a:buFont typeface="Arial" panose="020B0604020202020204" pitchFamily="34" charset="0"/>
              <a:buNone/>
              <a:defRPr/>
            </a:pPr>
            <a:endParaRPr lang="en-US" altLang="ja-JP" sz="2646" dirty="0"/>
          </a:p>
        </p:txBody>
      </p:sp>
      <p:pic>
        <p:nvPicPr>
          <p:cNvPr id="1556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9063" y="2944813"/>
            <a:ext cx="212407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コンテンツ プレースホルダー 2"/>
          <p:cNvSpPr>
            <a:spLocks noGrp="1"/>
          </p:cNvSpPr>
          <p:nvPr>
            <p:ph idx="1"/>
          </p:nvPr>
        </p:nvSpPr>
        <p:spPr>
          <a:xfrm>
            <a:off x="576263" y="1547813"/>
            <a:ext cx="8567737" cy="5254625"/>
          </a:xfrm>
        </p:spPr>
        <p:txBody>
          <a:bodyPr rtlCol="0">
            <a:normAutofit lnSpcReduction="10000"/>
          </a:bodyPr>
          <a:lstStyle/>
          <a:p>
            <a:pPr marL="0" indent="0" eaLnBrk="1" hangingPunct="1">
              <a:buFont typeface="Arial" panose="020B0604020202020204" pitchFamily="34" charset="0"/>
              <a:buNone/>
              <a:defRPr/>
            </a:pPr>
            <a:r>
              <a:rPr lang="ja-JP" altLang="en-US" sz="2400" dirty="0" smtClean="0"/>
              <a:t>３．腕を伸ばす</a:t>
            </a:r>
            <a:endParaRPr lang="en-US" altLang="ja-JP" sz="2400" dirty="0" smtClean="0"/>
          </a:p>
          <a:p>
            <a:pPr marL="0" indent="0" eaLnBrk="1" hangingPunct="1">
              <a:buFont typeface="Arial" panose="020B0604020202020204" pitchFamily="34" charset="0"/>
              <a:buNone/>
              <a:defRPr/>
            </a:pPr>
            <a:r>
              <a:rPr lang="ja-JP" altLang="en-US" sz="2400" dirty="0" smtClean="0"/>
              <a:t>　両腕を天井に向けてまっすぐ上げ、両手の指をかごを作るように</a:t>
            </a:r>
            <a:endParaRPr lang="en-US" altLang="ja-JP" sz="2400" dirty="0" smtClean="0"/>
          </a:p>
          <a:p>
            <a:pPr marL="0" indent="0" eaLnBrk="1" hangingPunct="1">
              <a:buFont typeface="Arial" panose="020B0604020202020204" pitchFamily="34" charset="0"/>
              <a:buNone/>
              <a:defRPr/>
            </a:pPr>
            <a:r>
              <a:rPr lang="ja-JP" altLang="en-US" sz="2400" dirty="0" smtClean="0"/>
              <a:t>組む。</a:t>
            </a:r>
            <a:endParaRPr lang="en-US" altLang="ja-JP" sz="2400" dirty="0" smtClean="0"/>
          </a:p>
          <a:p>
            <a:pPr marL="0" indent="0" eaLnBrk="1" hangingPunct="1">
              <a:buFont typeface="Arial" panose="020B0604020202020204" pitchFamily="34" charset="0"/>
              <a:buNone/>
              <a:defRPr/>
            </a:pPr>
            <a:r>
              <a:rPr lang="ja-JP" altLang="en-US" sz="2400" dirty="0" smtClean="0"/>
              <a:t>　両腕を上に伸ばしたまま、手のひらを天井に向けて回転させる。</a:t>
            </a:r>
            <a:endParaRPr lang="en-US" altLang="ja-JP" sz="2400" dirty="0" smtClean="0"/>
          </a:p>
          <a:p>
            <a:pPr marL="0" indent="0" eaLnBrk="1" hangingPunct="1">
              <a:buFont typeface="Arial" panose="020B0604020202020204" pitchFamily="34" charset="0"/>
              <a:buNone/>
              <a:defRPr/>
            </a:pPr>
            <a:r>
              <a:rPr lang="ja-JP" altLang="en-US" sz="2400" dirty="0" smtClean="0"/>
              <a:t>　天井に向けて数秒間腕を伸ばして、腕を下ろす。１０秒間ほど脱</a:t>
            </a:r>
            <a:endParaRPr lang="en-US" altLang="ja-JP" sz="2400" dirty="0" smtClean="0"/>
          </a:p>
          <a:p>
            <a:pPr marL="0" indent="0" eaLnBrk="1" hangingPunct="1">
              <a:buFont typeface="Arial" panose="020B0604020202020204" pitchFamily="34" charset="0"/>
              <a:buNone/>
              <a:defRPr/>
            </a:pPr>
            <a:r>
              <a:rPr lang="ja-JP" altLang="en-US" sz="2400" dirty="0" smtClean="0"/>
              <a:t>力する。</a:t>
            </a:r>
            <a:endParaRPr lang="en-US" altLang="ja-JP" sz="2400" dirty="0" smtClean="0"/>
          </a:p>
          <a:p>
            <a:pPr marL="0" indent="0" eaLnBrk="1" hangingPunct="1">
              <a:buFont typeface="Arial" panose="020B0604020202020204" pitchFamily="34" charset="0"/>
              <a:buNone/>
              <a:defRPr/>
            </a:pPr>
            <a:r>
              <a:rPr lang="ja-JP" altLang="en-US" sz="2400" dirty="0" smtClean="0"/>
              <a:t>　★ ３～５回繰り返す。</a:t>
            </a:r>
            <a:endParaRPr lang="en-US" altLang="ja-JP" sz="2400" dirty="0" smtClean="0"/>
          </a:p>
          <a:p>
            <a:pPr marL="0" indent="0" eaLnBrk="1" hangingPunct="1">
              <a:buFont typeface="Arial" panose="020B0604020202020204" pitchFamily="34" charset="0"/>
              <a:buNone/>
              <a:defRPr/>
            </a:pPr>
            <a:endParaRPr lang="en-US" altLang="ja-JP" sz="2400" dirty="0" smtClean="0"/>
          </a:p>
          <a:p>
            <a:pPr marL="0" indent="0" eaLnBrk="1" hangingPunct="1">
              <a:buFont typeface="Arial" panose="020B0604020202020204" pitchFamily="34" charset="0"/>
              <a:buNone/>
              <a:defRPr/>
            </a:pPr>
            <a:r>
              <a:rPr lang="ja-JP" altLang="en-US" sz="2400" dirty="0" smtClean="0"/>
              <a:t>４．膝たて</a:t>
            </a:r>
            <a:endParaRPr lang="en-US" altLang="ja-JP" sz="2400" dirty="0" smtClean="0"/>
          </a:p>
          <a:p>
            <a:pPr marL="0" indent="0" eaLnBrk="1" hangingPunct="1">
              <a:buFont typeface="Arial" panose="020B0604020202020204" pitchFamily="34" charset="0"/>
              <a:buNone/>
              <a:defRPr/>
            </a:pPr>
            <a:r>
              <a:rPr lang="ja-JP" altLang="en-US" sz="2400" dirty="0" smtClean="0"/>
              <a:t>　両手を下に伸ばして右膝をつかみ、胸のほうに膝を引き上げる。</a:t>
            </a:r>
            <a:endParaRPr lang="en-US" altLang="ja-JP" sz="2400" dirty="0" smtClean="0"/>
          </a:p>
          <a:p>
            <a:pPr marL="0" indent="0" eaLnBrk="1" hangingPunct="1">
              <a:buFont typeface="Arial" panose="020B0604020202020204" pitchFamily="34" charset="0"/>
              <a:buNone/>
              <a:defRPr/>
            </a:pPr>
            <a:r>
              <a:rPr lang="ja-JP" altLang="en-US" sz="2400" dirty="0" smtClean="0"/>
              <a:t>　数秒間膝を抱えて、足を床に下ろす。１０秒間ほど脱力する。</a:t>
            </a:r>
            <a:endParaRPr lang="en-US" altLang="ja-JP" sz="2400" dirty="0" smtClean="0"/>
          </a:p>
          <a:p>
            <a:pPr marL="0" indent="0" eaLnBrk="1" hangingPunct="1">
              <a:buFont typeface="Arial" panose="020B0604020202020204" pitchFamily="34" charset="0"/>
              <a:buNone/>
              <a:defRPr/>
            </a:pPr>
            <a:r>
              <a:rPr lang="ja-JP" altLang="en-US" sz="2400" dirty="0" smtClean="0"/>
              <a:t>　左膝も同様に行う。</a:t>
            </a:r>
            <a:endParaRPr lang="en-US" altLang="ja-JP" sz="2400" dirty="0" smtClean="0"/>
          </a:p>
          <a:p>
            <a:pPr marL="0" indent="0" eaLnBrk="1" hangingPunct="1">
              <a:buFont typeface="Arial" panose="020B0604020202020204" pitchFamily="34" charset="0"/>
              <a:buNone/>
              <a:defRPr/>
            </a:pPr>
            <a:r>
              <a:rPr lang="ja-JP" altLang="en-US" sz="2400" dirty="0" smtClean="0"/>
              <a:t>　３～５回繰り返す。</a:t>
            </a:r>
            <a:endParaRPr lang="en-US" altLang="ja-JP" sz="2400" dirty="0" smtClean="0"/>
          </a:p>
          <a:p>
            <a:pPr marL="0" indent="0" eaLnBrk="1" hangingPunct="1">
              <a:buFont typeface="Arial" panose="020B0604020202020204" pitchFamily="34" charset="0"/>
              <a:buNone/>
              <a:defRPr/>
            </a:pPr>
            <a:endParaRPr lang="en-US" altLang="ja-JP" sz="2400" dirty="0" smtClean="0"/>
          </a:p>
        </p:txBody>
      </p:sp>
      <p:pic>
        <p:nvPicPr>
          <p:cNvPr id="156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2916238"/>
            <a:ext cx="3932237" cy="393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スライド番号プレースホルダー 3"/>
          <p:cNvSpPr>
            <a:spLocks noGrp="1"/>
          </p:cNvSpPr>
          <p:nvPr>
            <p:ph type="sldNum" sz="quarter" idx="12"/>
          </p:nvPr>
        </p:nvSpPr>
        <p:spPr>
          <a:xfrm>
            <a:off x="7224713" y="7007225"/>
            <a:ext cx="2351087" cy="401638"/>
          </a:xfrm>
        </p:spPr>
        <p:txBody>
          <a:bodyPr/>
          <a:lstStyle/>
          <a:p>
            <a:pPr>
              <a:defRPr/>
            </a:pPr>
            <a:fld id="{805B2D6F-76E7-4C24-BE82-305BD32B10E4}" type="slidenum">
              <a:rPr lang="ja-JP" altLang="en-US"/>
              <a:pPr>
                <a:defRPr/>
              </a:pPr>
              <a:t>33</a:t>
            </a:fld>
            <a:endParaRPr lang="ja-JP" altLang="en-US" dirty="0"/>
          </a:p>
        </p:txBody>
      </p:sp>
      <p:sp>
        <p:nvSpPr>
          <p:cNvPr id="2" name="タイトル 1"/>
          <p:cNvSpPr>
            <a:spLocks noGrp="1"/>
          </p:cNvSpPr>
          <p:nvPr>
            <p:ph type="title"/>
          </p:nvPr>
        </p:nvSpPr>
        <p:spPr>
          <a:xfrm>
            <a:off x="504825" y="204788"/>
            <a:ext cx="9070975" cy="1260475"/>
          </a:xfrm>
        </p:spPr>
        <p:txBody>
          <a:bodyPr rtlCol="0">
            <a:normAutofit/>
          </a:bodyPr>
          <a:lstStyle/>
          <a:p>
            <a:pPr defTabSz="1007943" eaLnBrk="1" fontAlgn="auto" hangingPunct="1">
              <a:spcAft>
                <a:spcPts val="0"/>
              </a:spcAft>
              <a:defRPr/>
            </a:pPr>
            <a:r>
              <a:rPr lang="ja-JP" altLang="ja-JP" sz="4409" dirty="0">
                <a:solidFill>
                  <a:srgbClr val="000000"/>
                </a:solidFill>
                <a:latin typeface="Calibri"/>
                <a:cs typeface="+mn-cs"/>
              </a:rPr>
              <a:t>漸進的筋弛緩法</a:t>
            </a:r>
            <a:r>
              <a:rPr lang="ja-JP" altLang="en-US" sz="4409" dirty="0">
                <a:solidFill>
                  <a:srgbClr val="000000"/>
                </a:solidFill>
                <a:latin typeface="Calibri"/>
                <a:cs typeface="+mn-cs"/>
              </a:rPr>
              <a:t>②</a:t>
            </a:r>
            <a:endParaRPr lang="ja-JP" altLang="en-US" sz="485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コンテンツ プレースホルダー 2"/>
          <p:cNvSpPr>
            <a:spLocks noGrp="1"/>
          </p:cNvSpPr>
          <p:nvPr>
            <p:ph idx="1"/>
          </p:nvPr>
        </p:nvSpPr>
        <p:spPr>
          <a:xfrm>
            <a:off x="576263" y="1547813"/>
            <a:ext cx="8901112" cy="4343400"/>
          </a:xfrm>
        </p:spPr>
        <p:txBody>
          <a:bodyPr/>
          <a:lstStyle/>
          <a:p>
            <a:pPr marL="0" indent="0" eaLnBrk="1" hangingPunct="1">
              <a:buFont typeface="Arial" panose="020B0604020202020204" pitchFamily="34" charset="0"/>
              <a:buNone/>
            </a:pPr>
            <a:endParaRPr lang="en-US" altLang="ja-JP" sz="2400" smtClean="0"/>
          </a:p>
          <a:p>
            <a:pPr marL="0" indent="0" eaLnBrk="1" hangingPunct="1">
              <a:buFont typeface="Arial" panose="020B0604020202020204" pitchFamily="34" charset="0"/>
              <a:buNone/>
            </a:pPr>
            <a:r>
              <a:rPr lang="ja-JP" altLang="en-US" sz="2400" smtClean="0"/>
              <a:t>５．足と足首をまわす</a:t>
            </a:r>
            <a:endParaRPr lang="en-US" altLang="ja-JP" sz="2400" smtClean="0"/>
          </a:p>
          <a:p>
            <a:pPr marL="0" indent="0" eaLnBrk="1" hangingPunct="1">
              <a:buFont typeface="Arial" panose="020B0604020202020204" pitchFamily="34" charset="0"/>
              <a:buNone/>
            </a:pPr>
            <a:r>
              <a:rPr lang="ja-JP" altLang="en-US" sz="2400" smtClean="0"/>
              <a:t>　足を持ち上げ、脚を伸ばし、足首を回す。</a:t>
            </a:r>
            <a:endParaRPr lang="en-US" altLang="ja-JP" sz="2400" smtClean="0"/>
          </a:p>
          <a:p>
            <a:pPr marL="0" indent="0" eaLnBrk="1" hangingPunct="1">
              <a:buFont typeface="Arial" panose="020B0604020202020204" pitchFamily="34" charset="0"/>
              <a:buNone/>
            </a:pPr>
            <a:r>
              <a:rPr lang="ja-JP" altLang="en-US" sz="2400" smtClean="0"/>
              <a:t>　一方向に３～５回、反対方向に３～５回行う。</a:t>
            </a:r>
            <a:endParaRPr lang="en-US" altLang="ja-JP" sz="2400" smtClean="0"/>
          </a:p>
        </p:txBody>
      </p:sp>
      <p:sp>
        <p:nvSpPr>
          <p:cNvPr id="4" name="角丸四角形 4"/>
          <p:cNvSpPr>
            <a:spLocks noChangeArrowheads="1"/>
          </p:cNvSpPr>
          <p:nvPr/>
        </p:nvSpPr>
        <p:spPr bwMode="auto">
          <a:xfrm>
            <a:off x="503238" y="3779838"/>
            <a:ext cx="8863012" cy="2987675"/>
          </a:xfrm>
          <a:prstGeom prst="roundRect">
            <a:avLst>
              <a:gd name="adj" fmla="val 16667"/>
            </a:avLst>
          </a:prstGeom>
          <a:ln>
            <a:solidFill>
              <a:schemeClr val="accent1"/>
            </a:solidFill>
            <a:headEnd/>
            <a:tailEnd/>
          </a:ln>
        </p:spPr>
        <p:style>
          <a:lnRef idx="1">
            <a:schemeClr val="accent1"/>
          </a:lnRef>
          <a:fillRef idx="2">
            <a:schemeClr val="accent1"/>
          </a:fillRef>
          <a:effectRef idx="1">
            <a:schemeClr val="accent1"/>
          </a:effectRef>
          <a:fontRef idx="minor">
            <a:schemeClr val="dk1"/>
          </a:fontRef>
        </p:style>
        <p:txBody>
          <a:bodyPr anchor="ctr"/>
          <a:lstStyle>
            <a:lvl1pPr algn="l"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defTabSz="1007943" eaLnBrk="1" fontAlgn="auto" hangingPunct="1">
              <a:spcBef>
                <a:spcPct val="0"/>
              </a:spcBef>
              <a:spcAft>
                <a:spcPts val="0"/>
              </a:spcAft>
              <a:buClrTx/>
              <a:buSzTx/>
              <a:buFont typeface="Wingdings" pitchFamily="2" charset="2"/>
              <a:buNone/>
              <a:defRPr/>
            </a:pPr>
            <a:r>
              <a:rPr lang="en-US" altLang="ja-JP" sz="2400" dirty="0" smtClean="0">
                <a:solidFill>
                  <a:prstClr val="black"/>
                </a:solidFill>
              </a:rPr>
              <a:t>【</a:t>
            </a:r>
            <a:r>
              <a:rPr lang="ja-JP" altLang="en-US" sz="2400" dirty="0" smtClean="0">
                <a:solidFill>
                  <a:prstClr val="black"/>
                </a:solidFill>
              </a:rPr>
              <a:t>注意事項</a:t>
            </a:r>
            <a:r>
              <a:rPr lang="en-US" altLang="ja-JP" sz="2400" dirty="0" smtClean="0">
                <a:solidFill>
                  <a:prstClr val="black"/>
                </a:solidFill>
              </a:rPr>
              <a:t>】</a:t>
            </a:r>
          </a:p>
          <a:p>
            <a:pPr defTabSz="1007943" eaLnBrk="1" fontAlgn="auto" hangingPunct="1">
              <a:spcBef>
                <a:spcPct val="0"/>
              </a:spcBef>
              <a:spcAft>
                <a:spcPts val="0"/>
              </a:spcAft>
              <a:buClrTx/>
              <a:buSzTx/>
              <a:buFont typeface="Wingdings" pitchFamily="2" charset="2"/>
              <a:buNone/>
              <a:defRPr/>
            </a:pPr>
            <a:endParaRPr lang="en-US" altLang="ja-JP" sz="2400" dirty="0" smtClean="0">
              <a:solidFill>
                <a:prstClr val="black"/>
              </a:solidFill>
            </a:endParaRPr>
          </a:p>
          <a:p>
            <a:pPr marL="377979" indent="-377979" defTabSz="1007943" eaLnBrk="1" fontAlgn="auto" hangingPunct="1">
              <a:spcBef>
                <a:spcPct val="0"/>
              </a:spcBef>
              <a:spcAft>
                <a:spcPts val="0"/>
              </a:spcAft>
              <a:buClrTx/>
              <a:buSzTx/>
              <a:buFont typeface="Arial" panose="020B0604020202020204" pitchFamily="34" charset="0"/>
              <a:buChar char="•"/>
              <a:defRPr/>
            </a:pPr>
            <a:r>
              <a:rPr lang="ja-JP" altLang="en-US" sz="2400" dirty="0" smtClean="0">
                <a:solidFill>
                  <a:prstClr val="black"/>
                </a:solidFill>
              </a:rPr>
              <a:t>力</a:t>
            </a:r>
            <a:r>
              <a:rPr lang="ja-JP" altLang="en-US" sz="2400" dirty="0">
                <a:solidFill>
                  <a:prstClr val="black"/>
                </a:solidFill>
              </a:rPr>
              <a:t>を入れる際は、</a:t>
            </a:r>
            <a:r>
              <a:rPr lang="en-US" altLang="ja-JP" sz="2400" dirty="0">
                <a:solidFill>
                  <a:prstClr val="black"/>
                </a:solidFill>
              </a:rPr>
              <a:t>60</a:t>
            </a:r>
            <a:r>
              <a:rPr lang="ja-JP" altLang="en-US" sz="2400" dirty="0">
                <a:solidFill>
                  <a:prstClr val="black"/>
                </a:solidFill>
              </a:rPr>
              <a:t>～</a:t>
            </a:r>
            <a:r>
              <a:rPr lang="en-US" altLang="ja-JP" sz="2400" dirty="0">
                <a:solidFill>
                  <a:prstClr val="black"/>
                </a:solidFill>
              </a:rPr>
              <a:t>70</a:t>
            </a:r>
            <a:r>
              <a:rPr lang="ja-JP" altLang="en-US" sz="2400" dirty="0">
                <a:solidFill>
                  <a:prstClr val="black"/>
                </a:solidFill>
              </a:rPr>
              <a:t>％の力を入れるくらいで行いましょう。</a:t>
            </a:r>
            <a:endParaRPr lang="en-US" altLang="ja-JP" sz="2400" dirty="0">
              <a:solidFill>
                <a:prstClr val="black"/>
              </a:solidFill>
            </a:endParaRPr>
          </a:p>
          <a:p>
            <a:pPr marL="377979" indent="-377979" defTabSz="1007943" eaLnBrk="1" fontAlgn="auto" hangingPunct="1">
              <a:spcBef>
                <a:spcPct val="0"/>
              </a:spcBef>
              <a:spcAft>
                <a:spcPts val="0"/>
              </a:spcAft>
              <a:buClrTx/>
              <a:buSzTx/>
              <a:buFont typeface="Arial" panose="020B0604020202020204" pitchFamily="34" charset="0"/>
              <a:buChar char="•"/>
              <a:defRPr/>
            </a:pPr>
            <a:r>
              <a:rPr lang="ja-JP" altLang="en-US" sz="2400" dirty="0">
                <a:solidFill>
                  <a:prstClr val="black"/>
                </a:solidFill>
              </a:rPr>
              <a:t>力を抜くときは一気に抜き、「じわ～」とした余韻を感じましょう。</a:t>
            </a:r>
            <a:endParaRPr lang="en-US" altLang="ja-JP" sz="2400" dirty="0">
              <a:solidFill>
                <a:prstClr val="black"/>
              </a:solidFill>
            </a:endParaRPr>
          </a:p>
          <a:p>
            <a:pPr marL="377979" indent="-377979" defTabSz="1007943" eaLnBrk="1" fontAlgn="auto" hangingPunct="1">
              <a:spcBef>
                <a:spcPct val="0"/>
              </a:spcBef>
              <a:spcAft>
                <a:spcPts val="0"/>
              </a:spcAft>
              <a:buClrTx/>
              <a:buSzTx/>
              <a:buFont typeface="Arial" panose="020B0604020202020204" pitchFamily="34" charset="0"/>
              <a:buChar char="•"/>
              <a:defRPr/>
            </a:pPr>
            <a:r>
              <a:rPr lang="ja-JP" altLang="en-US" sz="2400" dirty="0">
                <a:solidFill>
                  <a:prstClr val="black"/>
                </a:solidFill>
              </a:rPr>
              <a:t>ケガをしていたり、痛みがある場合は、力を加える度合いを加減したり、実施を控えましょう。</a:t>
            </a:r>
            <a:endParaRPr lang="en-US" altLang="ja-JP" sz="2400" dirty="0">
              <a:solidFill>
                <a:prstClr val="black"/>
              </a:solidFill>
            </a:endParaRPr>
          </a:p>
        </p:txBody>
      </p:sp>
      <p:sp>
        <p:nvSpPr>
          <p:cNvPr id="6" name="スライド番号プレースホルダー 3"/>
          <p:cNvSpPr>
            <a:spLocks noGrp="1"/>
          </p:cNvSpPr>
          <p:nvPr>
            <p:ph type="sldNum" sz="quarter" idx="12"/>
          </p:nvPr>
        </p:nvSpPr>
        <p:spPr>
          <a:xfrm>
            <a:off x="7224713" y="7007225"/>
            <a:ext cx="2351087" cy="401638"/>
          </a:xfrm>
        </p:spPr>
        <p:txBody>
          <a:bodyPr/>
          <a:lstStyle/>
          <a:p>
            <a:pPr>
              <a:defRPr/>
            </a:pPr>
            <a:fld id="{B906424D-2089-4416-AE96-430BA13591C7}" type="slidenum">
              <a:rPr lang="ja-JP" altLang="en-US"/>
              <a:pPr>
                <a:defRPr/>
              </a:pPr>
              <a:t>34</a:t>
            </a:fld>
            <a:endParaRPr lang="ja-JP" altLang="en-US" dirty="0"/>
          </a:p>
        </p:txBody>
      </p:sp>
      <p:sp>
        <p:nvSpPr>
          <p:cNvPr id="2" name="タイトル 1"/>
          <p:cNvSpPr>
            <a:spLocks noGrp="1"/>
          </p:cNvSpPr>
          <p:nvPr>
            <p:ph type="title"/>
          </p:nvPr>
        </p:nvSpPr>
        <p:spPr>
          <a:xfrm>
            <a:off x="504825" y="204788"/>
            <a:ext cx="9070975" cy="1260475"/>
          </a:xfrm>
        </p:spPr>
        <p:txBody>
          <a:bodyPr rtlCol="0">
            <a:normAutofit/>
          </a:bodyPr>
          <a:lstStyle/>
          <a:p>
            <a:pPr defTabSz="1007943" eaLnBrk="1" fontAlgn="auto" hangingPunct="1">
              <a:spcAft>
                <a:spcPts val="0"/>
              </a:spcAft>
              <a:defRPr/>
            </a:pPr>
            <a:r>
              <a:rPr lang="ja-JP" altLang="ja-JP" sz="4409" dirty="0">
                <a:solidFill>
                  <a:srgbClr val="000000"/>
                </a:solidFill>
                <a:latin typeface="Calibri"/>
                <a:cs typeface="+mn-cs"/>
              </a:rPr>
              <a:t>漸進的筋</a:t>
            </a:r>
            <a:r>
              <a:rPr lang="ja-JP" altLang="ja-JP" sz="4409" dirty="0" smtClean="0">
                <a:solidFill>
                  <a:srgbClr val="000000"/>
                </a:solidFill>
                <a:latin typeface="Calibri"/>
                <a:cs typeface="+mn-cs"/>
              </a:rPr>
              <a:t>弛緩法</a:t>
            </a:r>
            <a:r>
              <a:rPr lang="ja-JP" altLang="en-US" sz="4409" dirty="0" smtClean="0">
                <a:solidFill>
                  <a:srgbClr val="000000"/>
                </a:solidFill>
                <a:latin typeface="Calibri"/>
                <a:cs typeface="+mn-cs"/>
              </a:rPr>
              <a:t>③</a:t>
            </a:r>
            <a:endParaRPr lang="ja-JP" altLang="en-US" sz="485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76263" y="323850"/>
            <a:ext cx="8785225" cy="1150938"/>
          </a:xfrm>
          <a:prstGeom prst="roundRect">
            <a:avLst/>
          </a:prstGeom>
          <a:gradFill rotWithShape="1">
            <a:gsLst>
              <a:gs pos="0">
                <a:srgbClr val="E68230">
                  <a:tint val="10000"/>
                  <a:alpha val="94000"/>
                  <a:satMod val="120000"/>
                  <a:lumMod val="110000"/>
                </a:srgbClr>
              </a:gs>
              <a:gs pos="100000">
                <a:srgbClr val="E68230">
                  <a:tint val="80000"/>
                  <a:shade val="100000"/>
                  <a:satMod val="140000"/>
                  <a:lumMod val="120000"/>
                </a:srgbClr>
              </a:gs>
            </a:gsLst>
            <a:lin ang="5400000" scaled="0"/>
          </a:gradFill>
          <a:ln w="9525" cap="flat" cmpd="sng" algn="ctr">
            <a:solidFill>
              <a:srgbClr val="E68230"/>
            </a:solidFill>
            <a:prstDash val="solid"/>
          </a:ln>
          <a:effectLst/>
        </p:spPr>
        <p:txBody>
          <a:bodyPr anchor="ctr"/>
          <a:lstStyle/>
          <a:p>
            <a:pPr algn="ctr" defTabSz="914400" eaLnBrk="1" fontAlgn="auto" hangingPunct="1">
              <a:spcBef>
                <a:spcPts val="0"/>
              </a:spcBef>
              <a:spcAft>
                <a:spcPts val="0"/>
              </a:spcAft>
              <a:defRPr/>
            </a:pPr>
            <a:endParaRPr kumimoji="1" lang="ja-JP" altLang="en-US" sz="4800" kern="0" dirty="0">
              <a:ln w="0"/>
              <a:solidFill>
                <a:prstClr val="black"/>
              </a:solidFill>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60771" name="Rectangle 2"/>
          <p:cNvSpPr>
            <a:spLocks noGrp="1"/>
          </p:cNvSpPr>
          <p:nvPr>
            <p:ph type="title"/>
          </p:nvPr>
        </p:nvSpPr>
        <p:spPr>
          <a:xfrm>
            <a:off x="608013" y="107950"/>
            <a:ext cx="8864600" cy="1590675"/>
          </a:xfrm>
        </p:spPr>
        <p:txBody>
          <a:bodyPr/>
          <a:lstStyle/>
          <a:p>
            <a:pPr algn="ctr" eaLnBrk="1" hangingPunct="1"/>
            <a:r>
              <a:rPr lang="ja-JP" altLang="en-US" sz="5400" smtClean="0">
                <a:solidFill>
                  <a:srgbClr val="FF0000"/>
                </a:solidFill>
                <a:latin typeface="ＭＳ Ｐゴシック" panose="020B0600070205080204" pitchFamily="50" charset="-128"/>
              </a:rPr>
              <a:t>宿題：</a:t>
            </a:r>
            <a:r>
              <a:rPr lang="ja-JP" altLang="en-US" sz="5400" smtClean="0"/>
              <a:t>ストレスを管理する</a:t>
            </a:r>
            <a:endParaRPr lang="en-US" altLang="ja-JP" sz="5400" smtClean="0">
              <a:solidFill>
                <a:srgbClr val="FF0000"/>
              </a:solidFill>
              <a:latin typeface="ＭＳ Ｐゴシック" panose="020B0600070205080204" pitchFamily="50" charset="-128"/>
            </a:endParaRPr>
          </a:p>
        </p:txBody>
      </p:sp>
      <p:sp>
        <p:nvSpPr>
          <p:cNvPr id="160772" name="Rectangle 3"/>
          <p:cNvSpPr>
            <a:spLocks noGrp="1"/>
          </p:cNvSpPr>
          <p:nvPr>
            <p:ph idx="1"/>
          </p:nvPr>
        </p:nvSpPr>
        <p:spPr>
          <a:xfrm>
            <a:off x="838200" y="1914525"/>
            <a:ext cx="8810625" cy="4356100"/>
          </a:xfrm>
        </p:spPr>
        <p:txBody>
          <a:bodyPr/>
          <a:lstStyle/>
          <a:p>
            <a:pPr marL="0" indent="0" eaLnBrk="1" hangingPunct="1">
              <a:lnSpc>
                <a:spcPct val="100000"/>
              </a:lnSpc>
              <a:spcBef>
                <a:spcPts val="600"/>
              </a:spcBef>
              <a:spcAft>
                <a:spcPts val="600"/>
              </a:spcAft>
              <a:buFont typeface="Arial" panose="020B0604020202020204" pitchFamily="34" charset="0"/>
              <a:buNone/>
            </a:pPr>
            <a:r>
              <a:rPr lang="ja-JP" altLang="en-US" sz="3600" smtClean="0"/>
              <a:t>１．生活の中のストレスを減らす方法を１つ</a:t>
            </a:r>
            <a:endParaRPr lang="en-US" altLang="ja-JP" sz="3600" smtClean="0"/>
          </a:p>
          <a:p>
            <a:pPr marL="0" indent="0" eaLnBrk="1" hangingPunct="1">
              <a:lnSpc>
                <a:spcPct val="100000"/>
              </a:lnSpc>
              <a:spcBef>
                <a:spcPts val="600"/>
              </a:spcBef>
              <a:spcAft>
                <a:spcPts val="600"/>
              </a:spcAft>
              <a:buFont typeface="Arial" panose="020B0604020202020204" pitchFamily="34" charset="0"/>
              <a:buNone/>
            </a:pPr>
            <a:r>
              <a:rPr lang="ja-JP" altLang="en-US" sz="3600" smtClean="0"/>
              <a:t>　　見つける</a:t>
            </a:r>
            <a:endParaRPr lang="en-US" altLang="en-US" sz="3600" smtClean="0"/>
          </a:p>
          <a:p>
            <a:pPr marL="0" indent="0" eaLnBrk="1" hangingPunct="1">
              <a:lnSpc>
                <a:spcPct val="100000"/>
              </a:lnSpc>
              <a:spcBef>
                <a:spcPts val="600"/>
              </a:spcBef>
              <a:spcAft>
                <a:spcPts val="600"/>
              </a:spcAft>
              <a:buFont typeface="Arial" panose="020B0604020202020204" pitchFamily="34" charset="0"/>
              <a:buNone/>
            </a:pPr>
            <a:r>
              <a:rPr lang="ja-JP" altLang="en-US" sz="3600" smtClean="0"/>
              <a:t>２．１週間続け、感想を報告する</a:t>
            </a:r>
            <a:endParaRPr lang="en-US" altLang="en-US" sz="3600" smtClean="0"/>
          </a:p>
        </p:txBody>
      </p:sp>
      <p:sp>
        <p:nvSpPr>
          <p:cNvPr id="160773"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4500"/>
            <a:fld id="{96FD4D90-40B1-4F6A-ACB2-B0FE47773365}" type="slidenum">
              <a:rPr lang="en-US" altLang="en-US" sz="1400" smtClean="0"/>
              <a:pPr defTabSz="444500"/>
              <a:t>35</a:t>
            </a:fld>
            <a:endParaRPr lang="en-US" altLang="en-US" sz="1400" smtClean="0"/>
          </a:p>
        </p:txBody>
      </p:sp>
      <p:pic>
        <p:nvPicPr>
          <p:cNvPr id="160774" name="Picture 6" descr="C:\Users\carbuncle\Downloads\3370508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825" y="4211638"/>
            <a:ext cx="444182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defRPr>
                <a:solidFill>
                  <a:schemeClr val="tx1"/>
                </a:solidFill>
                <a:latin typeface="Arial" panose="020B0604020202020204" pitchFamily="34" charset="0"/>
                <a:ea typeface="ＭＳ Ｐゴシック" panose="020B0600070205080204" pitchFamily="50" charset="-128"/>
              </a:defRPr>
            </a:lvl1pPr>
            <a:lvl2pPr defTabSz="446088">
              <a:defRPr>
                <a:solidFill>
                  <a:schemeClr val="tx1"/>
                </a:solidFill>
                <a:latin typeface="Arial" panose="020B0604020202020204" pitchFamily="34" charset="0"/>
                <a:ea typeface="ＭＳ Ｐゴシック" panose="020B0600070205080204" pitchFamily="50" charset="-128"/>
              </a:defRPr>
            </a:lvl2pPr>
            <a:lvl3pPr defTabSz="446088">
              <a:defRPr>
                <a:solidFill>
                  <a:schemeClr val="tx1"/>
                </a:solidFill>
                <a:latin typeface="Arial" panose="020B0604020202020204" pitchFamily="34" charset="0"/>
                <a:ea typeface="ＭＳ Ｐゴシック" panose="020B0600070205080204" pitchFamily="50" charset="-128"/>
              </a:defRPr>
            </a:lvl3pPr>
            <a:lvl4pPr defTabSz="446088">
              <a:defRPr>
                <a:solidFill>
                  <a:schemeClr val="tx1"/>
                </a:solidFill>
                <a:latin typeface="Arial" panose="020B0604020202020204" pitchFamily="34" charset="0"/>
                <a:ea typeface="ＭＳ Ｐゴシック" panose="020B0600070205080204" pitchFamily="50" charset="-128"/>
              </a:defRPr>
            </a:lvl4pPr>
            <a:lvl5pPr defTabSz="446088">
              <a:defRPr>
                <a:solidFill>
                  <a:schemeClr val="tx1"/>
                </a:solidFill>
                <a:latin typeface="Arial" panose="020B0604020202020204" pitchFamily="34" charset="0"/>
                <a:ea typeface="ＭＳ Ｐゴシック" panose="020B0600070205080204" pitchFamily="50" charset="-128"/>
              </a:defRPr>
            </a:lvl5pPr>
            <a:lvl6pPr marL="15303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19875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24447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29019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11CFE141-DB7C-4587-B5B6-AB4AC82783A1}" type="slidenum">
              <a:rPr lang="en-US" altLang="en-US" sz="1400" smtClean="0">
                <a:solidFill>
                  <a:srgbClr val="898989"/>
                </a:solidFill>
              </a:rPr>
              <a:pPr/>
              <a:t>36</a:t>
            </a:fld>
            <a:endParaRPr lang="en-US" altLang="en-US" sz="1400" smtClean="0">
              <a:solidFill>
                <a:srgbClr val="898989"/>
              </a:solidFill>
            </a:endParaRPr>
          </a:p>
        </p:txBody>
      </p:sp>
      <p:sp>
        <p:nvSpPr>
          <p:cNvPr id="162819" name="Title 1"/>
          <p:cNvSpPr txBox="1">
            <a:spLocks/>
          </p:cNvSpPr>
          <p:nvPr/>
        </p:nvSpPr>
        <p:spPr bwMode="auto">
          <a:xfrm>
            <a:off x="608013" y="481013"/>
            <a:ext cx="88646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652" tIns="50329" rIns="100652" bIns="50329" anchor="ctr"/>
          <a:lstStyle>
            <a:lvl1pPr defTabSz="500063">
              <a:lnSpc>
                <a:spcPct val="90000"/>
              </a:lnSpc>
              <a:spcBef>
                <a:spcPts val="825"/>
              </a:spcBef>
              <a:buFont typeface="Arial" panose="020B0604020202020204" pitchFamily="34" charset="0"/>
              <a:buChar char="•"/>
              <a:defRPr kumimoji="1" sz="2300">
                <a:solidFill>
                  <a:schemeClr val="tx1"/>
                </a:solidFill>
                <a:latin typeface="Calibri" panose="020F0502020204030204" pitchFamily="34" charset="0"/>
              </a:defRPr>
            </a:lvl1pPr>
            <a:lvl2pPr marL="561975" indent="-184150" defTabSz="500063">
              <a:lnSpc>
                <a:spcPct val="90000"/>
              </a:lnSpc>
              <a:spcBef>
                <a:spcPts val="413"/>
              </a:spcBef>
              <a:buFont typeface="Arial" panose="020B0604020202020204" pitchFamily="34" charset="0"/>
              <a:buChar char="•"/>
              <a:defRPr kumimoji="1" sz="1900">
                <a:solidFill>
                  <a:schemeClr val="tx1"/>
                </a:solidFill>
                <a:latin typeface="Calibri" panose="020F0502020204030204" pitchFamily="34" charset="0"/>
              </a:defRPr>
            </a:lvl2pPr>
            <a:lvl3pPr marL="938213" indent="-184150" defTabSz="500063">
              <a:lnSpc>
                <a:spcPct val="90000"/>
              </a:lnSpc>
              <a:spcBef>
                <a:spcPts val="413"/>
              </a:spcBef>
              <a:buFont typeface="Arial" panose="020B0604020202020204" pitchFamily="34" charset="0"/>
              <a:buChar char="•"/>
              <a:defRPr kumimoji="1" sz="1700">
                <a:solidFill>
                  <a:schemeClr val="tx1"/>
                </a:solidFill>
                <a:latin typeface="Calibri" panose="020F0502020204030204" pitchFamily="34" charset="0"/>
              </a:defRPr>
            </a:lvl3pPr>
            <a:lvl4pPr marL="1316038" indent="-184150" defTabSz="500063">
              <a:lnSpc>
                <a:spcPct val="90000"/>
              </a:lnSpc>
              <a:spcBef>
                <a:spcPts val="413"/>
              </a:spcBef>
              <a:buFont typeface="Arial" panose="020B0604020202020204" pitchFamily="34" charset="0"/>
              <a:buChar char="•"/>
              <a:defRPr kumimoji="1" sz="1400">
                <a:solidFill>
                  <a:schemeClr val="tx1"/>
                </a:solidFill>
                <a:latin typeface="Calibri" panose="020F0502020204030204" pitchFamily="34" charset="0"/>
              </a:defRPr>
            </a:lvl4pPr>
            <a:lvl5pPr marL="1692275" indent="-184150" defTabSz="500063">
              <a:lnSpc>
                <a:spcPct val="90000"/>
              </a:lnSpc>
              <a:spcBef>
                <a:spcPts val="413"/>
              </a:spcBef>
              <a:buFont typeface="Arial" panose="020B0604020202020204" pitchFamily="34" charset="0"/>
              <a:buChar char="•"/>
              <a:defRPr kumimoji="1" sz="1400">
                <a:solidFill>
                  <a:schemeClr val="tx1"/>
                </a:solidFill>
                <a:latin typeface="Calibri" panose="020F0502020204030204" pitchFamily="34" charset="0"/>
              </a:defRPr>
            </a:lvl5pPr>
            <a:lvl6pPr marL="2149475" indent="-184150" defTabSz="500063"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6pPr>
            <a:lvl7pPr marL="2606675" indent="-184150" defTabSz="500063"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7pPr>
            <a:lvl8pPr marL="3063875" indent="-184150" defTabSz="500063"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8pPr>
            <a:lvl9pPr marL="3521075" indent="-184150" defTabSz="500063"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9pPr>
          </a:lstStyle>
          <a:p>
            <a:pPr algn="ctr">
              <a:lnSpc>
                <a:spcPct val="100000"/>
              </a:lnSpc>
              <a:spcBef>
                <a:spcPct val="0"/>
              </a:spcBef>
              <a:buFontTx/>
              <a:buNone/>
            </a:pPr>
            <a:r>
              <a:rPr kumimoji="0" lang="ja-JP" altLang="en-US" sz="5300">
                <a:solidFill>
                  <a:srgbClr val="262626"/>
                </a:solidFill>
                <a:latin typeface="ＭＳ 明朝" panose="02020609040205080304" pitchFamily="17" charset="-128"/>
              </a:rPr>
              <a:t>第４回のまとめ</a:t>
            </a:r>
            <a:endParaRPr kumimoji="0" lang="en-AU" altLang="ja-JP" sz="5300">
              <a:solidFill>
                <a:srgbClr val="262626"/>
              </a:solidFill>
              <a:latin typeface="ＭＳ 明朝" panose="02020609040205080304" pitchFamily="17" charset="-128"/>
            </a:endParaRPr>
          </a:p>
        </p:txBody>
      </p:sp>
      <p:sp>
        <p:nvSpPr>
          <p:cNvPr id="162820" name="Content Placeholder 2"/>
          <p:cNvSpPr txBox="1">
            <a:spLocks/>
          </p:cNvSpPr>
          <p:nvPr/>
        </p:nvSpPr>
        <p:spPr bwMode="auto">
          <a:xfrm>
            <a:off x="923925" y="1955800"/>
            <a:ext cx="82327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652" tIns="50329" rIns="100652" bIns="50329"/>
          <a:lstStyle>
            <a:lvl1pPr marL="247650" indent="-247650" defTabSz="500063">
              <a:lnSpc>
                <a:spcPct val="90000"/>
              </a:lnSpc>
              <a:spcBef>
                <a:spcPts val="825"/>
              </a:spcBef>
              <a:buFont typeface="Arial" panose="020B0604020202020204" pitchFamily="34" charset="0"/>
              <a:buChar char="•"/>
              <a:defRPr kumimoji="1" sz="2300">
                <a:solidFill>
                  <a:schemeClr val="tx1"/>
                </a:solidFill>
                <a:latin typeface="Calibri" panose="020F0502020204030204" pitchFamily="34" charset="0"/>
              </a:defRPr>
            </a:lvl1pPr>
            <a:lvl2pPr marL="612775" indent="-250825" defTabSz="500063">
              <a:lnSpc>
                <a:spcPct val="90000"/>
              </a:lnSpc>
              <a:spcBef>
                <a:spcPts val="413"/>
              </a:spcBef>
              <a:buFont typeface="Arial" panose="020B0604020202020204" pitchFamily="34" charset="0"/>
              <a:buChar char="•"/>
              <a:defRPr kumimoji="1" sz="1900">
                <a:solidFill>
                  <a:schemeClr val="tx1"/>
                </a:solidFill>
                <a:latin typeface="Calibri" panose="020F0502020204030204" pitchFamily="34" charset="0"/>
              </a:defRPr>
            </a:lvl2pPr>
            <a:lvl3pPr marL="904875" indent="-200025" defTabSz="500063">
              <a:lnSpc>
                <a:spcPct val="90000"/>
              </a:lnSpc>
              <a:spcBef>
                <a:spcPts val="413"/>
              </a:spcBef>
              <a:buFont typeface="Arial" panose="020B0604020202020204" pitchFamily="34" charset="0"/>
              <a:buChar char="•"/>
              <a:defRPr kumimoji="1" sz="1700">
                <a:solidFill>
                  <a:schemeClr val="tx1"/>
                </a:solidFill>
                <a:latin typeface="Calibri" panose="020F0502020204030204" pitchFamily="34" charset="0"/>
              </a:defRPr>
            </a:lvl3pPr>
            <a:lvl4pPr marL="1206500" indent="-200025" defTabSz="500063">
              <a:lnSpc>
                <a:spcPct val="90000"/>
              </a:lnSpc>
              <a:spcBef>
                <a:spcPts val="413"/>
              </a:spcBef>
              <a:buFont typeface="Arial" panose="020B0604020202020204" pitchFamily="34" charset="0"/>
              <a:buChar char="•"/>
              <a:defRPr kumimoji="1" sz="1400">
                <a:solidFill>
                  <a:schemeClr val="tx1"/>
                </a:solidFill>
                <a:latin typeface="Calibri" panose="020F0502020204030204" pitchFamily="34" charset="0"/>
              </a:defRPr>
            </a:lvl4pPr>
            <a:lvl5pPr marL="1557338" indent="-200025" defTabSz="500063">
              <a:lnSpc>
                <a:spcPct val="90000"/>
              </a:lnSpc>
              <a:spcBef>
                <a:spcPts val="413"/>
              </a:spcBef>
              <a:buFont typeface="Arial" panose="020B0604020202020204" pitchFamily="34" charset="0"/>
              <a:buChar char="•"/>
              <a:defRPr kumimoji="1" sz="1400">
                <a:solidFill>
                  <a:schemeClr val="tx1"/>
                </a:solidFill>
                <a:latin typeface="Calibri" panose="020F0502020204030204" pitchFamily="34" charset="0"/>
              </a:defRPr>
            </a:lvl5pPr>
            <a:lvl6pPr marL="2014538" indent="-200025" defTabSz="500063"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6pPr>
            <a:lvl7pPr marL="2471738" indent="-200025" defTabSz="500063"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7pPr>
            <a:lvl8pPr marL="2928938" indent="-200025" defTabSz="500063"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8pPr>
            <a:lvl9pPr marL="3386138" indent="-200025" defTabSz="500063"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9pPr>
          </a:lstStyle>
          <a:p>
            <a:pPr eaLnBrk="1" hangingPunct="1">
              <a:spcBef>
                <a:spcPct val="20000"/>
              </a:spcBef>
              <a:buClr>
                <a:srgbClr val="A63212"/>
              </a:buClr>
              <a:buSzPct val="95000"/>
            </a:pPr>
            <a:r>
              <a:rPr kumimoji="0" lang="ja-JP" altLang="en-US" sz="4000">
                <a:solidFill>
                  <a:srgbClr val="000000"/>
                </a:solidFill>
                <a:latin typeface="ＭＳ 明朝" panose="02020609040205080304" pitchFamily="17" charset="-128"/>
              </a:rPr>
              <a:t>電子機器には記憶を補助するための様々な機能がある。</a:t>
            </a:r>
            <a:endParaRPr kumimoji="0" lang="en-US" altLang="ja-JP" sz="4000">
              <a:solidFill>
                <a:srgbClr val="000000"/>
              </a:solidFill>
              <a:latin typeface="ＭＳ 明朝" panose="02020609040205080304" pitchFamily="17" charset="-128"/>
            </a:endParaRPr>
          </a:p>
          <a:p>
            <a:pPr eaLnBrk="1" hangingPunct="1">
              <a:spcBef>
                <a:spcPct val="20000"/>
              </a:spcBef>
              <a:buClr>
                <a:srgbClr val="A63212"/>
              </a:buClr>
              <a:buSzPct val="95000"/>
            </a:pPr>
            <a:r>
              <a:rPr kumimoji="0" lang="ja-JP" altLang="en-US" sz="4000">
                <a:solidFill>
                  <a:srgbClr val="000000"/>
                </a:solidFill>
                <a:latin typeface="ＭＳ 明朝" panose="02020609040205080304" pitchFamily="17" charset="-128"/>
              </a:rPr>
              <a:t>ストレスをコントロールし、適度に保つことで記憶の向上にもつながる。</a:t>
            </a:r>
            <a:endParaRPr kumimoji="0" lang="en-US" altLang="ja-JP" sz="4000">
              <a:solidFill>
                <a:srgbClr val="000000"/>
              </a:solidFill>
              <a:latin typeface="ＭＳ 明朝" panose="02020609040205080304" pitchFamily="17" charset="-128"/>
            </a:endParaRPr>
          </a:p>
          <a:p>
            <a:pPr eaLnBrk="1" hangingPunct="1">
              <a:spcBef>
                <a:spcPct val="20000"/>
              </a:spcBef>
              <a:buClr>
                <a:srgbClr val="A63212"/>
              </a:buClr>
              <a:buSzPct val="95000"/>
            </a:pPr>
            <a:r>
              <a:rPr kumimoji="0" lang="ja-JP" altLang="en-US" sz="4000">
                <a:solidFill>
                  <a:srgbClr val="000000"/>
                </a:solidFill>
                <a:latin typeface="ＭＳ 明朝" panose="02020609040205080304" pitchFamily="17" charset="-128"/>
              </a:rPr>
              <a:t>ストレスと疲労の軽減のために、リラクゼーションが有効。</a:t>
            </a:r>
            <a:endParaRPr kumimoji="0" lang="en-AU" altLang="ja-JP" sz="4000">
              <a:solidFill>
                <a:srgbClr val="404040"/>
              </a:solidFill>
              <a:latin typeface="ＭＳ 明朝" panose="02020609040205080304" pitchFamily="17"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defRPr>
                <a:solidFill>
                  <a:schemeClr val="tx1"/>
                </a:solidFill>
                <a:latin typeface="Arial" panose="020B0604020202020204" pitchFamily="34" charset="0"/>
                <a:ea typeface="ＭＳ Ｐゴシック" panose="020B0600070205080204" pitchFamily="50" charset="-128"/>
              </a:defRPr>
            </a:lvl1pPr>
            <a:lvl2pPr defTabSz="446088">
              <a:defRPr>
                <a:solidFill>
                  <a:schemeClr val="tx1"/>
                </a:solidFill>
                <a:latin typeface="Arial" panose="020B0604020202020204" pitchFamily="34" charset="0"/>
                <a:ea typeface="ＭＳ Ｐゴシック" panose="020B0600070205080204" pitchFamily="50" charset="-128"/>
              </a:defRPr>
            </a:lvl2pPr>
            <a:lvl3pPr defTabSz="446088">
              <a:defRPr>
                <a:solidFill>
                  <a:schemeClr val="tx1"/>
                </a:solidFill>
                <a:latin typeface="Arial" panose="020B0604020202020204" pitchFamily="34" charset="0"/>
                <a:ea typeface="ＭＳ Ｐゴシック" panose="020B0600070205080204" pitchFamily="50" charset="-128"/>
              </a:defRPr>
            </a:lvl3pPr>
            <a:lvl4pPr defTabSz="446088">
              <a:defRPr>
                <a:solidFill>
                  <a:schemeClr val="tx1"/>
                </a:solidFill>
                <a:latin typeface="Arial" panose="020B0604020202020204" pitchFamily="34" charset="0"/>
                <a:ea typeface="ＭＳ Ｐゴシック" panose="020B0600070205080204" pitchFamily="50" charset="-128"/>
              </a:defRPr>
            </a:lvl4pPr>
            <a:lvl5pPr defTabSz="446088">
              <a:defRPr>
                <a:solidFill>
                  <a:schemeClr val="tx1"/>
                </a:solidFill>
                <a:latin typeface="Arial" panose="020B0604020202020204" pitchFamily="34" charset="0"/>
                <a:ea typeface="ＭＳ Ｐゴシック" panose="020B0600070205080204" pitchFamily="50" charset="-128"/>
              </a:defRPr>
            </a:lvl5pPr>
            <a:lvl6pPr marL="15303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19875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24447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29019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56A7C83D-4216-499D-B5EA-264C45B0F2F9}" type="slidenum">
              <a:rPr lang="en-US" altLang="en-US" sz="1400" smtClean="0">
                <a:solidFill>
                  <a:srgbClr val="898989"/>
                </a:solidFill>
              </a:rPr>
              <a:pPr/>
              <a:t>37</a:t>
            </a:fld>
            <a:endParaRPr lang="en-US" altLang="en-US" sz="1400" dirty="0" smtClean="0">
              <a:solidFill>
                <a:srgbClr val="898989"/>
              </a:solidFill>
            </a:endParaRPr>
          </a:p>
        </p:txBody>
      </p:sp>
      <p:sp>
        <p:nvSpPr>
          <p:cNvPr id="163843" name="Title 1"/>
          <p:cNvSpPr txBox="1">
            <a:spLocks/>
          </p:cNvSpPr>
          <p:nvPr/>
        </p:nvSpPr>
        <p:spPr bwMode="auto">
          <a:xfrm>
            <a:off x="608013" y="350838"/>
            <a:ext cx="88646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652" tIns="50329" rIns="100652" bIns="50329" anchor="ctr"/>
          <a:lstStyle>
            <a:lvl1pPr defTabSz="500063">
              <a:lnSpc>
                <a:spcPct val="90000"/>
              </a:lnSpc>
              <a:spcBef>
                <a:spcPts val="825"/>
              </a:spcBef>
              <a:buFont typeface="Arial" panose="020B0604020202020204" pitchFamily="34" charset="0"/>
              <a:buChar char="•"/>
              <a:defRPr kumimoji="1" sz="2300">
                <a:solidFill>
                  <a:schemeClr val="tx1"/>
                </a:solidFill>
                <a:latin typeface="Calibri" panose="020F0502020204030204" pitchFamily="34" charset="0"/>
              </a:defRPr>
            </a:lvl1pPr>
            <a:lvl2pPr marL="561975" indent="-184150" defTabSz="500063">
              <a:lnSpc>
                <a:spcPct val="90000"/>
              </a:lnSpc>
              <a:spcBef>
                <a:spcPts val="413"/>
              </a:spcBef>
              <a:buFont typeface="Arial" panose="020B0604020202020204" pitchFamily="34" charset="0"/>
              <a:buChar char="•"/>
              <a:defRPr kumimoji="1" sz="1900">
                <a:solidFill>
                  <a:schemeClr val="tx1"/>
                </a:solidFill>
                <a:latin typeface="Calibri" panose="020F0502020204030204" pitchFamily="34" charset="0"/>
              </a:defRPr>
            </a:lvl2pPr>
            <a:lvl3pPr marL="938213" indent="-184150" defTabSz="500063">
              <a:lnSpc>
                <a:spcPct val="90000"/>
              </a:lnSpc>
              <a:spcBef>
                <a:spcPts val="413"/>
              </a:spcBef>
              <a:buFont typeface="Arial" panose="020B0604020202020204" pitchFamily="34" charset="0"/>
              <a:buChar char="•"/>
              <a:defRPr kumimoji="1" sz="1700">
                <a:solidFill>
                  <a:schemeClr val="tx1"/>
                </a:solidFill>
                <a:latin typeface="Calibri" panose="020F0502020204030204" pitchFamily="34" charset="0"/>
              </a:defRPr>
            </a:lvl3pPr>
            <a:lvl4pPr marL="1316038" indent="-184150" defTabSz="500063">
              <a:lnSpc>
                <a:spcPct val="90000"/>
              </a:lnSpc>
              <a:spcBef>
                <a:spcPts val="413"/>
              </a:spcBef>
              <a:buFont typeface="Arial" panose="020B0604020202020204" pitchFamily="34" charset="0"/>
              <a:buChar char="•"/>
              <a:defRPr kumimoji="1" sz="1400">
                <a:solidFill>
                  <a:schemeClr val="tx1"/>
                </a:solidFill>
                <a:latin typeface="Calibri" panose="020F0502020204030204" pitchFamily="34" charset="0"/>
              </a:defRPr>
            </a:lvl4pPr>
            <a:lvl5pPr marL="1692275" indent="-184150" defTabSz="500063">
              <a:lnSpc>
                <a:spcPct val="90000"/>
              </a:lnSpc>
              <a:spcBef>
                <a:spcPts val="413"/>
              </a:spcBef>
              <a:buFont typeface="Arial" panose="020B0604020202020204" pitchFamily="34" charset="0"/>
              <a:buChar char="•"/>
              <a:defRPr kumimoji="1" sz="1400">
                <a:solidFill>
                  <a:schemeClr val="tx1"/>
                </a:solidFill>
                <a:latin typeface="Calibri" panose="020F0502020204030204" pitchFamily="34" charset="0"/>
              </a:defRPr>
            </a:lvl5pPr>
            <a:lvl6pPr marL="2149475" indent="-184150" defTabSz="500063"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6pPr>
            <a:lvl7pPr marL="2606675" indent="-184150" defTabSz="500063"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7pPr>
            <a:lvl8pPr marL="3063875" indent="-184150" defTabSz="500063"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8pPr>
            <a:lvl9pPr marL="3521075" indent="-184150" defTabSz="500063"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9pPr>
          </a:lstStyle>
          <a:p>
            <a:pPr algn="ctr">
              <a:lnSpc>
                <a:spcPct val="100000"/>
              </a:lnSpc>
              <a:spcBef>
                <a:spcPct val="0"/>
              </a:spcBef>
              <a:buFontTx/>
              <a:buNone/>
            </a:pPr>
            <a:r>
              <a:rPr kumimoji="0" lang="ja-JP" altLang="en-US" sz="5300">
                <a:solidFill>
                  <a:srgbClr val="262626"/>
                </a:solidFill>
                <a:latin typeface="ＭＳ 明朝" panose="02020609040205080304" pitchFamily="17" charset="-128"/>
              </a:rPr>
              <a:t>今後の対策</a:t>
            </a:r>
            <a:endParaRPr kumimoji="0" lang="en-US" altLang="en-US" sz="5300">
              <a:solidFill>
                <a:srgbClr val="262626"/>
              </a:solidFill>
              <a:latin typeface="ＭＳ 明朝" panose="02020609040205080304" pitchFamily="17" charset="-128"/>
            </a:endParaRPr>
          </a:p>
        </p:txBody>
      </p:sp>
      <p:sp>
        <p:nvSpPr>
          <p:cNvPr id="6" name="Rectangle 3"/>
          <p:cNvSpPr txBox="1">
            <a:spLocks noChangeArrowheads="1"/>
          </p:cNvSpPr>
          <p:nvPr/>
        </p:nvSpPr>
        <p:spPr bwMode="auto">
          <a:xfrm>
            <a:off x="792163" y="1692275"/>
            <a:ext cx="8715375"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05" tIns="50355" rIns="100705" bIns="50355"/>
          <a:lstStyle>
            <a:lvl1pPr marL="715963" indent="-358775" defTabSz="503238">
              <a:spcBef>
                <a:spcPct val="20000"/>
              </a:spcBef>
              <a:buClr>
                <a:schemeClr val="accent1"/>
              </a:buClr>
              <a:buSzPct val="95000"/>
              <a:buFont typeface="Rage Italic" panose="03070502040507070304" pitchFamily="66" charset="0"/>
              <a:buChar char="0"/>
              <a:defRPr sz="2600">
                <a:solidFill>
                  <a:srgbClr val="404040"/>
                </a:solidFill>
                <a:latin typeface="ＭＳ 明朝" panose="02020609040205080304" pitchFamily="17" charset="-128"/>
                <a:ea typeface="ＭＳ Ｐゴシック" panose="020B0600070205080204" pitchFamily="50" charset="-128"/>
              </a:defRPr>
            </a:lvl1pPr>
            <a:lvl2pPr marL="715963" indent="-358775" defTabSz="503238">
              <a:spcBef>
                <a:spcPct val="20000"/>
              </a:spcBef>
              <a:buClr>
                <a:schemeClr val="accent1"/>
              </a:buClr>
              <a:buSzPct val="95000"/>
              <a:buFont typeface="Rage Italic" panose="03070502040507070304" pitchFamily="66" charset="0"/>
              <a:buChar char="0"/>
              <a:defRPr sz="2400">
                <a:solidFill>
                  <a:srgbClr val="404040"/>
                </a:solidFill>
                <a:latin typeface="ＭＳ 明朝" panose="02020609040205080304" pitchFamily="17" charset="-128"/>
                <a:ea typeface="ＭＳ Ｐゴシック" panose="020B0600070205080204" pitchFamily="50" charset="-128"/>
              </a:defRPr>
            </a:lvl2pPr>
            <a:lvl3pPr marL="357188" indent="-265113" defTabSz="503238">
              <a:spcBef>
                <a:spcPct val="20000"/>
              </a:spcBef>
              <a:buClr>
                <a:schemeClr val="accent1"/>
              </a:buClr>
              <a:buSzPct val="95000"/>
              <a:buFont typeface="Rage Italic" panose="03070502040507070304" pitchFamily="66" charset="0"/>
              <a:buChar char="0"/>
              <a:defRPr sz="2200">
                <a:solidFill>
                  <a:srgbClr val="404040"/>
                </a:solidFill>
                <a:latin typeface="ＭＳ 明朝" panose="02020609040205080304" pitchFamily="17" charset="-128"/>
                <a:ea typeface="ＭＳ Ｐゴシック" panose="020B0600070205080204" pitchFamily="50" charset="-128"/>
              </a:defRPr>
            </a:lvl3pPr>
            <a:lvl4pPr marL="1600200" indent="-228600" defTabSz="503238">
              <a:spcBef>
                <a:spcPct val="20000"/>
              </a:spcBef>
              <a:buClr>
                <a:schemeClr val="accent1"/>
              </a:buClr>
              <a:buSzPct val="95000"/>
              <a:buFont typeface="Rage Italic" panose="03070502040507070304" pitchFamily="66" charset="0"/>
              <a:buChar char="0"/>
              <a:defRPr>
                <a:solidFill>
                  <a:srgbClr val="404040"/>
                </a:solidFill>
                <a:latin typeface="ＭＳ 明朝" panose="02020609040205080304" pitchFamily="17" charset="-128"/>
                <a:ea typeface="ＭＳ Ｐゴシック" panose="020B0600070205080204" pitchFamily="50" charset="-128"/>
              </a:defRPr>
            </a:lvl4pPr>
            <a:lvl5pPr marL="2057400" indent="-228600" defTabSz="503238">
              <a:spcBef>
                <a:spcPct val="20000"/>
              </a:spcBef>
              <a:buClr>
                <a:schemeClr val="accent1"/>
              </a:buClr>
              <a:buSzPct val="95000"/>
              <a:buFont typeface="Rage Italic" panose="03070502040507070304" pitchFamily="66" charset="0"/>
              <a:buChar char="0"/>
              <a:defRPr sz="1500">
                <a:solidFill>
                  <a:srgbClr val="404040"/>
                </a:solidFill>
                <a:latin typeface="ＭＳ 明朝" panose="02020609040205080304" pitchFamily="17" charset="-128"/>
                <a:ea typeface="ＭＳ Ｐゴシック" panose="020B0600070205080204" pitchFamily="50" charset="-128"/>
              </a:defRPr>
            </a:lvl5pPr>
            <a:lvl6pPr marL="2514600" indent="-228600" defTabSz="503238" eaLnBrk="0" fontAlgn="base" hangingPunct="0">
              <a:spcBef>
                <a:spcPct val="20000"/>
              </a:spcBef>
              <a:spcAft>
                <a:spcPct val="0"/>
              </a:spcAft>
              <a:buClr>
                <a:schemeClr val="accent1"/>
              </a:buClr>
              <a:buSzPct val="95000"/>
              <a:buFont typeface="Rage Italic" panose="03070502040507070304" pitchFamily="66" charset="0"/>
              <a:buChar char="0"/>
              <a:defRPr sz="1500">
                <a:solidFill>
                  <a:srgbClr val="404040"/>
                </a:solidFill>
                <a:latin typeface="ＭＳ 明朝" panose="02020609040205080304" pitchFamily="17" charset="-128"/>
                <a:ea typeface="ＭＳ Ｐゴシック" panose="020B0600070205080204" pitchFamily="50" charset="-128"/>
              </a:defRPr>
            </a:lvl6pPr>
            <a:lvl7pPr marL="2971800" indent="-228600" defTabSz="503238" eaLnBrk="0" fontAlgn="base" hangingPunct="0">
              <a:spcBef>
                <a:spcPct val="20000"/>
              </a:spcBef>
              <a:spcAft>
                <a:spcPct val="0"/>
              </a:spcAft>
              <a:buClr>
                <a:schemeClr val="accent1"/>
              </a:buClr>
              <a:buSzPct val="95000"/>
              <a:buFont typeface="Rage Italic" panose="03070502040507070304" pitchFamily="66" charset="0"/>
              <a:buChar char="0"/>
              <a:defRPr sz="1500">
                <a:solidFill>
                  <a:srgbClr val="404040"/>
                </a:solidFill>
                <a:latin typeface="ＭＳ 明朝" panose="02020609040205080304" pitchFamily="17" charset="-128"/>
                <a:ea typeface="ＭＳ Ｐゴシック" panose="020B0600070205080204" pitchFamily="50" charset="-128"/>
              </a:defRPr>
            </a:lvl7pPr>
            <a:lvl8pPr marL="3429000" indent="-228600" defTabSz="503238" eaLnBrk="0" fontAlgn="base" hangingPunct="0">
              <a:spcBef>
                <a:spcPct val="20000"/>
              </a:spcBef>
              <a:spcAft>
                <a:spcPct val="0"/>
              </a:spcAft>
              <a:buClr>
                <a:schemeClr val="accent1"/>
              </a:buClr>
              <a:buSzPct val="95000"/>
              <a:buFont typeface="Rage Italic" panose="03070502040507070304" pitchFamily="66" charset="0"/>
              <a:buChar char="0"/>
              <a:defRPr sz="1500">
                <a:solidFill>
                  <a:srgbClr val="404040"/>
                </a:solidFill>
                <a:latin typeface="ＭＳ 明朝" panose="02020609040205080304" pitchFamily="17" charset="-128"/>
                <a:ea typeface="ＭＳ Ｐゴシック" panose="020B0600070205080204" pitchFamily="50" charset="-128"/>
              </a:defRPr>
            </a:lvl8pPr>
            <a:lvl9pPr marL="3886200" indent="-228600" defTabSz="503238" eaLnBrk="0" fontAlgn="base" hangingPunct="0">
              <a:spcBef>
                <a:spcPct val="20000"/>
              </a:spcBef>
              <a:spcAft>
                <a:spcPct val="0"/>
              </a:spcAft>
              <a:buClr>
                <a:schemeClr val="accent1"/>
              </a:buClr>
              <a:buSzPct val="95000"/>
              <a:buFont typeface="Rage Italic" panose="03070502040507070304" pitchFamily="66" charset="0"/>
              <a:buChar char="0"/>
              <a:defRPr sz="1500">
                <a:solidFill>
                  <a:srgbClr val="404040"/>
                </a:solidFill>
                <a:latin typeface="ＭＳ 明朝" panose="02020609040205080304" pitchFamily="17" charset="-128"/>
                <a:ea typeface="ＭＳ Ｐゴシック" panose="020B0600070205080204" pitchFamily="50" charset="-128"/>
              </a:defRPr>
            </a:lvl9pPr>
          </a:lstStyle>
          <a:p>
            <a:pPr marL="0" lvl="2" indent="0" eaLnBrk="1" fontAlgn="auto" hangingPunct="1">
              <a:spcBef>
                <a:spcPct val="0"/>
              </a:spcBef>
              <a:spcAft>
                <a:spcPts val="600"/>
              </a:spcAft>
              <a:buClr>
                <a:srgbClr val="A63212"/>
              </a:buClr>
              <a:buFont typeface="Rage Italic" panose="03070502040507070304" pitchFamily="66" charset="0"/>
              <a:buNone/>
              <a:defRPr/>
            </a:pPr>
            <a:r>
              <a:rPr lang="ja-JP" altLang="en-US" sz="3200" b="1" kern="0" dirty="0" smtClean="0">
                <a:latin typeface="Arial" panose="020B0604020202020204" pitchFamily="34" charset="0"/>
                <a:cs typeface="Arial" panose="020B0604020202020204" pitchFamily="34" charset="0"/>
              </a:rPr>
              <a:t>　文章の入力作業で、</a:t>
            </a:r>
            <a:r>
              <a:rPr lang="ja-JP" altLang="en-US" sz="3200" b="1" kern="0" dirty="0" smtClean="0">
                <a:solidFill>
                  <a:prstClr val="black"/>
                </a:solidFill>
              </a:rPr>
              <a:t>目視で見直しをしてもなかなかミスがなくなりません。</a:t>
            </a:r>
            <a:endParaRPr lang="en-US" altLang="ja-JP" sz="3200" b="1" kern="0" dirty="0" smtClean="0">
              <a:solidFill>
                <a:prstClr val="black"/>
              </a:solidFill>
            </a:endParaRPr>
          </a:p>
          <a:p>
            <a:pPr marL="0" lvl="2" indent="0" eaLnBrk="1" fontAlgn="auto" hangingPunct="1">
              <a:spcBef>
                <a:spcPct val="0"/>
              </a:spcBef>
              <a:spcAft>
                <a:spcPts val="600"/>
              </a:spcAft>
              <a:buClr>
                <a:srgbClr val="A63212"/>
              </a:buClr>
              <a:buFont typeface="Rage Italic" panose="03070502040507070304" pitchFamily="66" charset="0"/>
              <a:buNone/>
              <a:defRPr/>
            </a:pPr>
            <a:r>
              <a:rPr lang="ja-JP" altLang="en-US" sz="3200" b="1" kern="0" dirty="0">
                <a:solidFill>
                  <a:prstClr val="black"/>
                </a:solidFill>
              </a:rPr>
              <a:t>　</a:t>
            </a:r>
            <a:r>
              <a:rPr lang="ja-JP" altLang="en-US" sz="3200" b="1" kern="0" dirty="0" smtClean="0">
                <a:solidFill>
                  <a:prstClr val="black"/>
                </a:solidFill>
              </a:rPr>
              <a:t>ミスをなくすためにどのような方法が使えるでしょう</a:t>
            </a:r>
            <a:r>
              <a:rPr lang="ja-JP" altLang="en-US" sz="3200" b="1" kern="0" dirty="0" smtClean="0"/>
              <a:t>？</a:t>
            </a:r>
            <a:endParaRPr lang="en-US" altLang="ja-JP" sz="3200" b="1" kern="0" dirty="0" smtClean="0"/>
          </a:p>
          <a:p>
            <a:pPr lvl="2" eaLnBrk="1" fontAlgn="auto" hangingPunct="1">
              <a:spcBef>
                <a:spcPct val="0"/>
              </a:spcBef>
              <a:spcAft>
                <a:spcPts val="600"/>
              </a:spcAft>
              <a:buClr>
                <a:srgbClr val="A63212"/>
              </a:buClr>
              <a:buFont typeface="Rage Italic" panose="03070502040507070304" pitchFamily="66" charset="0"/>
              <a:buNone/>
              <a:defRPr/>
            </a:pPr>
            <a:endParaRPr lang="en-AU" altLang="en-US" sz="3200" b="1" kern="0" dirty="0" smtClean="0"/>
          </a:p>
          <a:p>
            <a:pPr lvl="1" eaLnBrk="1" fontAlgn="auto" hangingPunct="1">
              <a:spcBef>
                <a:spcPct val="0"/>
              </a:spcBef>
              <a:spcAft>
                <a:spcPts val="600"/>
              </a:spcAft>
              <a:buClr>
                <a:srgbClr val="A63212"/>
              </a:buClr>
              <a:buSzTx/>
              <a:buFont typeface="Wingdings" panose="05000000000000000000" pitchFamily="2" charset="2"/>
              <a:buChar char="q"/>
              <a:defRPr/>
            </a:pPr>
            <a:r>
              <a:rPr lang="ja-JP" altLang="en-US" sz="2800" kern="0" dirty="0" smtClean="0">
                <a:solidFill>
                  <a:prstClr val="black"/>
                </a:solidFill>
              </a:rPr>
              <a:t>ソフトウェアの校閲機能を使う</a:t>
            </a:r>
            <a:endParaRPr lang="en-US" altLang="ja-JP" sz="2800" kern="0" dirty="0" smtClean="0">
              <a:solidFill>
                <a:prstClr val="black"/>
              </a:solidFill>
            </a:endParaRPr>
          </a:p>
          <a:p>
            <a:pPr lvl="1" eaLnBrk="1" fontAlgn="auto" hangingPunct="1">
              <a:spcBef>
                <a:spcPct val="0"/>
              </a:spcBef>
              <a:spcAft>
                <a:spcPts val="600"/>
              </a:spcAft>
              <a:buClr>
                <a:srgbClr val="A63212"/>
              </a:buClr>
              <a:buSzTx/>
              <a:buFont typeface="Wingdings" panose="05000000000000000000" pitchFamily="2" charset="2"/>
              <a:buChar char="q"/>
              <a:defRPr/>
            </a:pPr>
            <a:r>
              <a:rPr lang="ja-JP" altLang="en-US" sz="2800" kern="0" dirty="0" smtClean="0">
                <a:solidFill>
                  <a:prstClr val="black"/>
                </a:solidFill>
              </a:rPr>
              <a:t>ルーラーを使う</a:t>
            </a:r>
            <a:endParaRPr lang="en-US" altLang="ja-JP" sz="2800" kern="0" dirty="0" smtClean="0">
              <a:solidFill>
                <a:prstClr val="black"/>
              </a:solidFill>
            </a:endParaRPr>
          </a:p>
          <a:p>
            <a:pPr lvl="1" eaLnBrk="1" fontAlgn="auto" hangingPunct="1">
              <a:spcBef>
                <a:spcPct val="0"/>
              </a:spcBef>
              <a:spcAft>
                <a:spcPts val="600"/>
              </a:spcAft>
              <a:buClr>
                <a:srgbClr val="A63212"/>
              </a:buClr>
              <a:buSzTx/>
              <a:buFont typeface="Wingdings" panose="05000000000000000000" pitchFamily="2" charset="2"/>
              <a:buChar char="q"/>
              <a:defRPr/>
            </a:pPr>
            <a:r>
              <a:rPr lang="ja-JP" altLang="en-US" sz="2800" kern="0" dirty="0" smtClean="0">
                <a:solidFill>
                  <a:prstClr val="black"/>
                </a:solidFill>
              </a:rPr>
              <a:t>ＰＣの読み上げ機能で確認する</a:t>
            </a:r>
            <a:endParaRPr lang="en-US" altLang="ja-JP" sz="2800" kern="0" dirty="0" smtClean="0">
              <a:solidFill>
                <a:prstClr val="black"/>
              </a:solidFill>
            </a:endParaRPr>
          </a:p>
          <a:p>
            <a:pPr lvl="1" eaLnBrk="1" fontAlgn="auto" hangingPunct="1">
              <a:spcBef>
                <a:spcPct val="0"/>
              </a:spcBef>
              <a:spcAft>
                <a:spcPts val="600"/>
              </a:spcAft>
              <a:buClr>
                <a:srgbClr val="A63212"/>
              </a:buClr>
              <a:buSzTx/>
              <a:buFont typeface="Wingdings" panose="05000000000000000000" pitchFamily="2" charset="2"/>
              <a:buChar char="q"/>
              <a:defRPr/>
            </a:pPr>
            <a:r>
              <a:rPr lang="ja-JP" altLang="en-US" sz="2800" kern="0" dirty="0" smtClean="0">
                <a:solidFill>
                  <a:prstClr val="black"/>
                </a:solidFill>
              </a:rPr>
              <a:t>声に出して読む</a:t>
            </a:r>
            <a:endParaRPr lang="en-US" altLang="en-US" sz="2800" kern="0" dirty="0" smtClean="0">
              <a:solidFill>
                <a:prstClr val="black"/>
              </a:solidFill>
            </a:endParaRPr>
          </a:p>
          <a:p>
            <a:pPr lvl="1" eaLnBrk="1" fontAlgn="auto" hangingPunct="1">
              <a:spcBef>
                <a:spcPct val="0"/>
              </a:spcBef>
              <a:spcAft>
                <a:spcPts val="600"/>
              </a:spcAft>
              <a:buClr>
                <a:srgbClr val="A63212"/>
              </a:buClr>
              <a:buSzTx/>
              <a:buFont typeface="Wingdings" panose="05000000000000000000" pitchFamily="2" charset="2"/>
              <a:buChar char="q"/>
              <a:defRPr/>
            </a:pPr>
            <a:r>
              <a:rPr lang="ja-JP" altLang="en-US" sz="2800" kern="0" dirty="0" smtClean="0">
                <a:solidFill>
                  <a:prstClr val="black"/>
                </a:solidFill>
              </a:rPr>
              <a:t>他の人にダブルチェックしてもらう</a:t>
            </a:r>
            <a:endParaRPr lang="en-AU" altLang="en-US" sz="2800" kern="0" dirty="0" smtClean="0">
              <a:solidFill>
                <a:prstClr val="black"/>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defRPr>
                <a:solidFill>
                  <a:schemeClr val="tx1"/>
                </a:solidFill>
                <a:latin typeface="Arial" panose="020B0604020202020204" pitchFamily="34" charset="0"/>
                <a:ea typeface="ＭＳ Ｐゴシック" panose="020B0600070205080204" pitchFamily="50" charset="-128"/>
              </a:defRPr>
            </a:lvl1pPr>
            <a:lvl2pPr defTabSz="446088">
              <a:defRPr>
                <a:solidFill>
                  <a:schemeClr val="tx1"/>
                </a:solidFill>
                <a:latin typeface="Arial" panose="020B0604020202020204" pitchFamily="34" charset="0"/>
                <a:ea typeface="ＭＳ Ｐゴシック" panose="020B0600070205080204" pitchFamily="50" charset="-128"/>
              </a:defRPr>
            </a:lvl2pPr>
            <a:lvl3pPr defTabSz="446088">
              <a:defRPr>
                <a:solidFill>
                  <a:schemeClr val="tx1"/>
                </a:solidFill>
                <a:latin typeface="Arial" panose="020B0604020202020204" pitchFamily="34" charset="0"/>
                <a:ea typeface="ＭＳ Ｐゴシック" panose="020B0600070205080204" pitchFamily="50" charset="-128"/>
              </a:defRPr>
            </a:lvl3pPr>
            <a:lvl4pPr defTabSz="446088">
              <a:defRPr>
                <a:solidFill>
                  <a:schemeClr val="tx1"/>
                </a:solidFill>
                <a:latin typeface="Arial" panose="020B0604020202020204" pitchFamily="34" charset="0"/>
                <a:ea typeface="ＭＳ Ｐゴシック" panose="020B0600070205080204" pitchFamily="50" charset="-128"/>
              </a:defRPr>
            </a:lvl4pPr>
            <a:lvl5pPr defTabSz="446088">
              <a:defRPr>
                <a:solidFill>
                  <a:schemeClr val="tx1"/>
                </a:solidFill>
                <a:latin typeface="Arial" panose="020B0604020202020204" pitchFamily="34" charset="0"/>
                <a:ea typeface="ＭＳ Ｐゴシック" panose="020B0600070205080204" pitchFamily="50" charset="-128"/>
              </a:defRPr>
            </a:lvl5pPr>
            <a:lvl6pPr marL="15303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19875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24447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29019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C98D1EE6-396C-43FF-8DD2-E78DEFB6B45F}" type="slidenum">
              <a:rPr lang="en-US" altLang="en-US" sz="1400" smtClean="0">
                <a:solidFill>
                  <a:srgbClr val="898989"/>
                </a:solidFill>
              </a:rPr>
              <a:pPr/>
              <a:t>38</a:t>
            </a:fld>
            <a:endParaRPr lang="en-US" altLang="en-US" sz="1400" smtClean="0">
              <a:solidFill>
                <a:srgbClr val="898989"/>
              </a:solidFill>
            </a:endParaRPr>
          </a:p>
        </p:txBody>
      </p:sp>
      <p:sp>
        <p:nvSpPr>
          <p:cNvPr id="165891" name="Rectangle 2"/>
          <p:cNvSpPr>
            <a:spLocks noGrp="1"/>
          </p:cNvSpPr>
          <p:nvPr>
            <p:ph type="title"/>
          </p:nvPr>
        </p:nvSpPr>
        <p:spPr>
          <a:xfrm>
            <a:off x="431800" y="323850"/>
            <a:ext cx="9072563" cy="1223963"/>
          </a:xfrm>
        </p:spPr>
        <p:txBody>
          <a:bodyPr/>
          <a:lstStyle/>
          <a:p>
            <a:pPr algn="ctr" defTabSz="750888" eaLnBrk="1" hangingPunct="1"/>
            <a:r>
              <a:rPr lang="ja-JP" altLang="en-US" sz="4900" smtClean="0">
                <a:solidFill>
                  <a:srgbClr val="FF0000"/>
                </a:solidFill>
              </a:rPr>
              <a:t>第４回　宿題の</a:t>
            </a:r>
            <a:r>
              <a:rPr lang="ja-JP" altLang="en-US" sz="5400" smtClean="0">
                <a:solidFill>
                  <a:srgbClr val="FF0000"/>
                </a:solidFill>
              </a:rPr>
              <a:t>まとめ</a:t>
            </a:r>
            <a:endParaRPr lang="en-US" altLang="en-US" sz="4900" smtClean="0">
              <a:solidFill>
                <a:srgbClr val="FF0000"/>
              </a:solidFill>
            </a:endParaRPr>
          </a:p>
        </p:txBody>
      </p:sp>
      <p:sp>
        <p:nvSpPr>
          <p:cNvPr id="6" name="Rectangle 3"/>
          <p:cNvSpPr>
            <a:spLocks noGrp="1"/>
          </p:cNvSpPr>
          <p:nvPr>
            <p:ph idx="1"/>
          </p:nvPr>
        </p:nvSpPr>
        <p:spPr>
          <a:xfrm>
            <a:off x="503238" y="1763713"/>
            <a:ext cx="9072562" cy="5281612"/>
          </a:xfrm>
        </p:spPr>
        <p:txBody>
          <a:bodyPr/>
          <a:lstStyle/>
          <a:p>
            <a:pPr marL="0" indent="0" defTabSz="752836" eaLnBrk="1" hangingPunct="1">
              <a:lnSpc>
                <a:spcPct val="100000"/>
              </a:lnSpc>
              <a:spcBef>
                <a:spcPts val="600"/>
              </a:spcBef>
              <a:spcAft>
                <a:spcPct val="50000"/>
              </a:spcAft>
              <a:buFont typeface="Arial" panose="020B0604020202020204" pitchFamily="34" charset="0"/>
              <a:buNone/>
              <a:defRPr/>
            </a:pPr>
            <a:r>
              <a:rPr lang="ja-JP" altLang="en-US" sz="4000" dirty="0">
                <a:latin typeface="+mj-ea"/>
                <a:ea typeface="+mj-ea"/>
              </a:rPr>
              <a:t>１．</a:t>
            </a:r>
            <a:r>
              <a:rPr lang="en-US" altLang="ja-JP" sz="4000" dirty="0">
                <a:latin typeface="+mj-ea"/>
                <a:ea typeface="+mj-ea"/>
              </a:rPr>
              <a:t>Windows</a:t>
            </a:r>
            <a:r>
              <a:rPr lang="ja-JP" altLang="en-US" sz="4000" dirty="0">
                <a:latin typeface="+mj-ea"/>
                <a:ea typeface="+mj-ea"/>
              </a:rPr>
              <a:t>やスマートフォン・タブレットの</a:t>
            </a:r>
            <a:endParaRPr lang="en-US" altLang="ja-JP" sz="4000" dirty="0">
              <a:latin typeface="+mj-ea"/>
              <a:ea typeface="+mj-ea"/>
            </a:endParaRPr>
          </a:p>
          <a:p>
            <a:pPr marL="0" indent="0" defTabSz="752836" eaLnBrk="1" hangingPunct="1">
              <a:lnSpc>
                <a:spcPct val="100000"/>
              </a:lnSpc>
              <a:spcBef>
                <a:spcPts val="600"/>
              </a:spcBef>
              <a:spcAft>
                <a:spcPct val="50000"/>
              </a:spcAft>
              <a:buFont typeface="Arial" panose="020B0604020202020204" pitchFamily="34" charset="0"/>
              <a:buNone/>
              <a:defRPr/>
            </a:pPr>
            <a:r>
              <a:rPr lang="ja-JP" altLang="en-US" sz="4000" dirty="0">
                <a:latin typeface="+mj-ea"/>
                <a:ea typeface="+mj-ea"/>
              </a:rPr>
              <a:t>　　新しい機能を使う</a:t>
            </a:r>
            <a:endParaRPr lang="en-US" altLang="ja-JP" sz="4000" dirty="0">
              <a:latin typeface="+mj-ea"/>
              <a:ea typeface="+mj-ea"/>
            </a:endParaRPr>
          </a:p>
          <a:p>
            <a:pPr marL="0" indent="0" defTabSz="752836" eaLnBrk="1" hangingPunct="1">
              <a:lnSpc>
                <a:spcPct val="100000"/>
              </a:lnSpc>
              <a:spcBef>
                <a:spcPts val="600"/>
              </a:spcBef>
              <a:spcAft>
                <a:spcPct val="50000"/>
              </a:spcAft>
              <a:buFont typeface="Arial" panose="020B0604020202020204" pitchFamily="34" charset="0"/>
              <a:buNone/>
              <a:defRPr/>
            </a:pPr>
            <a:r>
              <a:rPr lang="ja-JP" altLang="en-US" sz="4000" dirty="0">
                <a:latin typeface="+mj-ea"/>
                <a:ea typeface="+mj-ea"/>
              </a:rPr>
              <a:t>２．生活の</a:t>
            </a:r>
            <a:r>
              <a:rPr lang="ja-JP" altLang="en-US" sz="4000" dirty="0" smtClean="0">
                <a:latin typeface="+mj-ea"/>
                <a:ea typeface="+mj-ea"/>
              </a:rPr>
              <a:t>中のストレス</a:t>
            </a:r>
            <a:r>
              <a:rPr lang="ja-JP" altLang="en-US" sz="4000" dirty="0">
                <a:latin typeface="+mj-ea"/>
                <a:ea typeface="+mj-ea"/>
              </a:rPr>
              <a:t>を減らす方法を１</a:t>
            </a:r>
            <a:endParaRPr lang="en-US" altLang="ja-JP" sz="4000" dirty="0">
              <a:latin typeface="+mj-ea"/>
              <a:ea typeface="+mj-ea"/>
            </a:endParaRPr>
          </a:p>
          <a:p>
            <a:pPr marL="0" indent="0" defTabSz="752836" eaLnBrk="1" hangingPunct="1">
              <a:lnSpc>
                <a:spcPct val="100000"/>
              </a:lnSpc>
              <a:spcBef>
                <a:spcPts val="600"/>
              </a:spcBef>
              <a:spcAft>
                <a:spcPct val="50000"/>
              </a:spcAft>
              <a:buFont typeface="Arial" panose="020B0604020202020204" pitchFamily="34" charset="0"/>
              <a:buNone/>
              <a:defRPr/>
            </a:pPr>
            <a:r>
              <a:rPr lang="ja-JP" altLang="en-US" sz="4000" dirty="0">
                <a:latin typeface="+mj-ea"/>
                <a:ea typeface="+mj-ea"/>
              </a:rPr>
              <a:t>　　</a:t>
            </a:r>
            <a:r>
              <a:rPr lang="ja-JP" altLang="en-US" sz="4000" dirty="0" err="1">
                <a:latin typeface="+mj-ea"/>
                <a:ea typeface="+mj-ea"/>
              </a:rPr>
              <a:t>つ</a:t>
            </a:r>
            <a:r>
              <a:rPr lang="ja-JP" altLang="en-US" sz="4000" dirty="0">
                <a:latin typeface="+mj-ea"/>
                <a:ea typeface="+mj-ea"/>
              </a:rPr>
              <a:t>見つけ、１週間続ける</a:t>
            </a:r>
          </a:p>
          <a:p>
            <a:pPr marL="0" indent="0" defTabSz="752836" eaLnBrk="1" hangingPunct="1">
              <a:lnSpc>
                <a:spcPct val="100000"/>
              </a:lnSpc>
              <a:spcBef>
                <a:spcPts val="600"/>
              </a:spcBef>
              <a:spcAft>
                <a:spcPct val="50000"/>
              </a:spcAft>
              <a:buFont typeface="Arial" panose="020B0604020202020204" pitchFamily="34" charset="0"/>
              <a:buNone/>
              <a:defRPr/>
            </a:pPr>
            <a:r>
              <a:rPr lang="ja-JP" altLang="en-US" sz="4000" dirty="0">
                <a:latin typeface="+mj-ea"/>
                <a:ea typeface="+mj-ea"/>
              </a:rPr>
              <a:t>３．資料を読んで復習する</a:t>
            </a:r>
            <a:endParaRPr lang="en-US" altLang="en-US" sz="4000" dirty="0">
              <a:latin typeface="+mj-ea"/>
              <a:ea typeface="+mj-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defRPr>
                <a:solidFill>
                  <a:schemeClr val="tx1"/>
                </a:solidFill>
                <a:latin typeface="Arial" panose="020B0604020202020204" pitchFamily="34" charset="0"/>
                <a:ea typeface="ＭＳ Ｐゴシック" panose="020B0600070205080204" pitchFamily="50" charset="-128"/>
              </a:defRPr>
            </a:lvl1pPr>
            <a:lvl2pPr defTabSz="446088">
              <a:defRPr>
                <a:solidFill>
                  <a:schemeClr val="tx1"/>
                </a:solidFill>
                <a:latin typeface="Arial" panose="020B0604020202020204" pitchFamily="34" charset="0"/>
                <a:ea typeface="ＭＳ Ｐゴシック" panose="020B0600070205080204" pitchFamily="50" charset="-128"/>
              </a:defRPr>
            </a:lvl2pPr>
            <a:lvl3pPr defTabSz="446088">
              <a:defRPr>
                <a:solidFill>
                  <a:schemeClr val="tx1"/>
                </a:solidFill>
                <a:latin typeface="Arial" panose="020B0604020202020204" pitchFamily="34" charset="0"/>
                <a:ea typeface="ＭＳ Ｐゴシック" panose="020B0600070205080204" pitchFamily="50" charset="-128"/>
              </a:defRPr>
            </a:lvl3pPr>
            <a:lvl4pPr defTabSz="446088">
              <a:defRPr>
                <a:solidFill>
                  <a:schemeClr val="tx1"/>
                </a:solidFill>
                <a:latin typeface="Arial" panose="020B0604020202020204" pitchFamily="34" charset="0"/>
                <a:ea typeface="ＭＳ Ｐゴシック" panose="020B0600070205080204" pitchFamily="50" charset="-128"/>
              </a:defRPr>
            </a:lvl4pPr>
            <a:lvl5pPr defTabSz="446088">
              <a:defRPr>
                <a:solidFill>
                  <a:schemeClr val="tx1"/>
                </a:solidFill>
                <a:latin typeface="Arial" panose="020B0604020202020204" pitchFamily="34" charset="0"/>
                <a:ea typeface="ＭＳ Ｐゴシック" panose="020B0600070205080204" pitchFamily="50" charset="-128"/>
              </a:defRPr>
            </a:lvl5pPr>
            <a:lvl6pPr marL="15303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19875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24447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29019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8D3360AB-8908-4B1C-B6F6-AE7FA7620624}" type="slidenum">
              <a:rPr lang="en-US" altLang="en-US" sz="1400" smtClean="0">
                <a:solidFill>
                  <a:srgbClr val="898989"/>
                </a:solidFill>
              </a:rPr>
              <a:pPr/>
              <a:t>39</a:t>
            </a:fld>
            <a:endParaRPr lang="en-US" altLang="en-US" sz="1400" smtClean="0">
              <a:solidFill>
                <a:srgbClr val="898989"/>
              </a:solidFill>
            </a:endParaRPr>
          </a:p>
        </p:txBody>
      </p:sp>
      <p:sp>
        <p:nvSpPr>
          <p:cNvPr id="166915" name="Rectangle 2"/>
          <p:cNvSpPr txBox="1">
            <a:spLocks/>
          </p:cNvSpPr>
          <p:nvPr/>
        </p:nvSpPr>
        <p:spPr bwMode="auto">
          <a:xfrm>
            <a:off x="436563" y="1001713"/>
            <a:ext cx="90741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106488">
              <a:lnSpc>
                <a:spcPct val="90000"/>
              </a:lnSpc>
              <a:spcBef>
                <a:spcPts val="825"/>
              </a:spcBef>
              <a:buFont typeface="Arial" panose="020B0604020202020204" pitchFamily="34" charset="0"/>
              <a:buChar char="•"/>
              <a:tabLst>
                <a:tab pos="0" algn="l"/>
                <a:tab pos="1104900" algn="l"/>
                <a:tab pos="2212975" algn="l"/>
                <a:tab pos="3322638" algn="l"/>
                <a:tab pos="4430713" algn="l"/>
                <a:tab pos="5540375" algn="l"/>
                <a:tab pos="6645275" algn="l"/>
                <a:tab pos="7754938" algn="l"/>
                <a:tab pos="8863013" algn="l"/>
                <a:tab pos="9974263" algn="l"/>
                <a:tab pos="11080750" algn="l"/>
              </a:tabLst>
              <a:defRPr kumimoji="1" sz="2300">
                <a:solidFill>
                  <a:schemeClr val="tx1"/>
                </a:solidFill>
                <a:latin typeface="Calibri" panose="020F0502020204030204" pitchFamily="34" charset="0"/>
              </a:defRPr>
            </a:lvl1pPr>
            <a:lvl2pPr marL="561975" indent="-184150" defTabSz="1106488">
              <a:lnSpc>
                <a:spcPct val="90000"/>
              </a:lnSpc>
              <a:spcBef>
                <a:spcPts val="413"/>
              </a:spcBef>
              <a:buFont typeface="Arial" panose="020B0604020202020204" pitchFamily="34" charset="0"/>
              <a:buChar char="•"/>
              <a:tabLst>
                <a:tab pos="0" algn="l"/>
                <a:tab pos="1104900" algn="l"/>
                <a:tab pos="2212975" algn="l"/>
                <a:tab pos="3322638" algn="l"/>
                <a:tab pos="4430713" algn="l"/>
                <a:tab pos="5540375" algn="l"/>
                <a:tab pos="6645275" algn="l"/>
                <a:tab pos="7754938" algn="l"/>
                <a:tab pos="8863013" algn="l"/>
                <a:tab pos="9974263" algn="l"/>
                <a:tab pos="11080750" algn="l"/>
              </a:tabLst>
              <a:defRPr kumimoji="1" sz="1900">
                <a:solidFill>
                  <a:schemeClr val="tx1"/>
                </a:solidFill>
                <a:latin typeface="Calibri" panose="020F0502020204030204" pitchFamily="34" charset="0"/>
              </a:defRPr>
            </a:lvl2pPr>
            <a:lvl3pPr marL="938213" indent="-184150" defTabSz="1106488">
              <a:lnSpc>
                <a:spcPct val="90000"/>
              </a:lnSpc>
              <a:spcBef>
                <a:spcPts val="413"/>
              </a:spcBef>
              <a:buFont typeface="Arial" panose="020B0604020202020204" pitchFamily="34" charset="0"/>
              <a:buChar char="•"/>
              <a:tabLst>
                <a:tab pos="0" algn="l"/>
                <a:tab pos="1104900" algn="l"/>
                <a:tab pos="2212975" algn="l"/>
                <a:tab pos="3322638" algn="l"/>
                <a:tab pos="4430713" algn="l"/>
                <a:tab pos="5540375" algn="l"/>
                <a:tab pos="6645275" algn="l"/>
                <a:tab pos="7754938" algn="l"/>
                <a:tab pos="8863013" algn="l"/>
                <a:tab pos="9974263" algn="l"/>
                <a:tab pos="11080750" algn="l"/>
              </a:tabLst>
              <a:defRPr kumimoji="1" sz="1700">
                <a:solidFill>
                  <a:schemeClr val="tx1"/>
                </a:solidFill>
                <a:latin typeface="Calibri" panose="020F0502020204030204" pitchFamily="34" charset="0"/>
              </a:defRPr>
            </a:lvl3pPr>
            <a:lvl4pPr marL="1316038" indent="-184150" defTabSz="1106488">
              <a:lnSpc>
                <a:spcPct val="90000"/>
              </a:lnSpc>
              <a:spcBef>
                <a:spcPts val="413"/>
              </a:spcBef>
              <a:buFont typeface="Arial" panose="020B0604020202020204" pitchFamily="34" charset="0"/>
              <a:buChar char="•"/>
              <a:tabLst>
                <a:tab pos="0" algn="l"/>
                <a:tab pos="1104900" algn="l"/>
                <a:tab pos="2212975" algn="l"/>
                <a:tab pos="3322638" algn="l"/>
                <a:tab pos="4430713" algn="l"/>
                <a:tab pos="5540375" algn="l"/>
                <a:tab pos="6645275" algn="l"/>
                <a:tab pos="7754938" algn="l"/>
                <a:tab pos="8863013" algn="l"/>
                <a:tab pos="9974263" algn="l"/>
                <a:tab pos="11080750" algn="l"/>
              </a:tabLst>
              <a:defRPr kumimoji="1" sz="1400">
                <a:solidFill>
                  <a:schemeClr val="tx1"/>
                </a:solidFill>
                <a:latin typeface="Calibri" panose="020F0502020204030204" pitchFamily="34" charset="0"/>
              </a:defRPr>
            </a:lvl4pPr>
            <a:lvl5pPr marL="1692275" indent="-184150" defTabSz="1106488">
              <a:lnSpc>
                <a:spcPct val="90000"/>
              </a:lnSpc>
              <a:spcBef>
                <a:spcPts val="413"/>
              </a:spcBef>
              <a:buFont typeface="Arial" panose="020B0604020202020204" pitchFamily="34" charset="0"/>
              <a:buChar char="•"/>
              <a:tabLst>
                <a:tab pos="0" algn="l"/>
                <a:tab pos="1104900" algn="l"/>
                <a:tab pos="2212975" algn="l"/>
                <a:tab pos="3322638" algn="l"/>
                <a:tab pos="4430713" algn="l"/>
                <a:tab pos="5540375" algn="l"/>
                <a:tab pos="6645275" algn="l"/>
                <a:tab pos="7754938" algn="l"/>
                <a:tab pos="8863013" algn="l"/>
                <a:tab pos="9974263" algn="l"/>
                <a:tab pos="11080750" algn="l"/>
              </a:tabLst>
              <a:defRPr kumimoji="1" sz="1400">
                <a:solidFill>
                  <a:schemeClr val="tx1"/>
                </a:solidFill>
                <a:latin typeface="Calibri" panose="020F0502020204030204" pitchFamily="34" charset="0"/>
              </a:defRPr>
            </a:lvl5pPr>
            <a:lvl6pPr marL="2149475" indent="-184150" defTabSz="1106488" eaLnBrk="0" fontAlgn="base" hangingPunct="0">
              <a:lnSpc>
                <a:spcPct val="90000"/>
              </a:lnSpc>
              <a:spcBef>
                <a:spcPts val="413"/>
              </a:spcBef>
              <a:spcAft>
                <a:spcPct val="0"/>
              </a:spcAft>
              <a:buFont typeface="Arial" panose="020B0604020202020204" pitchFamily="34" charset="0"/>
              <a:buChar char="•"/>
              <a:tabLst>
                <a:tab pos="0" algn="l"/>
                <a:tab pos="1104900" algn="l"/>
                <a:tab pos="2212975" algn="l"/>
                <a:tab pos="3322638" algn="l"/>
                <a:tab pos="4430713" algn="l"/>
                <a:tab pos="5540375" algn="l"/>
                <a:tab pos="6645275" algn="l"/>
                <a:tab pos="7754938" algn="l"/>
                <a:tab pos="8863013" algn="l"/>
                <a:tab pos="9974263" algn="l"/>
                <a:tab pos="11080750" algn="l"/>
              </a:tabLst>
              <a:defRPr kumimoji="1" sz="1400">
                <a:solidFill>
                  <a:schemeClr val="tx1"/>
                </a:solidFill>
                <a:latin typeface="Calibri" panose="020F0502020204030204" pitchFamily="34" charset="0"/>
              </a:defRPr>
            </a:lvl6pPr>
            <a:lvl7pPr marL="2606675" indent="-184150" defTabSz="1106488" eaLnBrk="0" fontAlgn="base" hangingPunct="0">
              <a:lnSpc>
                <a:spcPct val="90000"/>
              </a:lnSpc>
              <a:spcBef>
                <a:spcPts val="413"/>
              </a:spcBef>
              <a:spcAft>
                <a:spcPct val="0"/>
              </a:spcAft>
              <a:buFont typeface="Arial" panose="020B0604020202020204" pitchFamily="34" charset="0"/>
              <a:buChar char="•"/>
              <a:tabLst>
                <a:tab pos="0" algn="l"/>
                <a:tab pos="1104900" algn="l"/>
                <a:tab pos="2212975" algn="l"/>
                <a:tab pos="3322638" algn="l"/>
                <a:tab pos="4430713" algn="l"/>
                <a:tab pos="5540375" algn="l"/>
                <a:tab pos="6645275" algn="l"/>
                <a:tab pos="7754938" algn="l"/>
                <a:tab pos="8863013" algn="l"/>
                <a:tab pos="9974263" algn="l"/>
                <a:tab pos="11080750" algn="l"/>
              </a:tabLst>
              <a:defRPr kumimoji="1" sz="1400">
                <a:solidFill>
                  <a:schemeClr val="tx1"/>
                </a:solidFill>
                <a:latin typeface="Calibri" panose="020F0502020204030204" pitchFamily="34" charset="0"/>
              </a:defRPr>
            </a:lvl7pPr>
            <a:lvl8pPr marL="3063875" indent="-184150" defTabSz="1106488" eaLnBrk="0" fontAlgn="base" hangingPunct="0">
              <a:lnSpc>
                <a:spcPct val="90000"/>
              </a:lnSpc>
              <a:spcBef>
                <a:spcPts val="413"/>
              </a:spcBef>
              <a:spcAft>
                <a:spcPct val="0"/>
              </a:spcAft>
              <a:buFont typeface="Arial" panose="020B0604020202020204" pitchFamily="34" charset="0"/>
              <a:buChar char="•"/>
              <a:tabLst>
                <a:tab pos="0" algn="l"/>
                <a:tab pos="1104900" algn="l"/>
                <a:tab pos="2212975" algn="l"/>
                <a:tab pos="3322638" algn="l"/>
                <a:tab pos="4430713" algn="l"/>
                <a:tab pos="5540375" algn="l"/>
                <a:tab pos="6645275" algn="l"/>
                <a:tab pos="7754938" algn="l"/>
                <a:tab pos="8863013" algn="l"/>
                <a:tab pos="9974263" algn="l"/>
                <a:tab pos="11080750" algn="l"/>
              </a:tabLst>
              <a:defRPr kumimoji="1" sz="1400">
                <a:solidFill>
                  <a:schemeClr val="tx1"/>
                </a:solidFill>
                <a:latin typeface="Calibri" panose="020F0502020204030204" pitchFamily="34" charset="0"/>
              </a:defRPr>
            </a:lvl8pPr>
            <a:lvl9pPr marL="3521075" indent="-184150" defTabSz="1106488" eaLnBrk="0" fontAlgn="base" hangingPunct="0">
              <a:lnSpc>
                <a:spcPct val="90000"/>
              </a:lnSpc>
              <a:spcBef>
                <a:spcPts val="413"/>
              </a:spcBef>
              <a:spcAft>
                <a:spcPct val="0"/>
              </a:spcAft>
              <a:buFont typeface="Arial" panose="020B0604020202020204" pitchFamily="34" charset="0"/>
              <a:buChar char="•"/>
              <a:tabLst>
                <a:tab pos="0" algn="l"/>
                <a:tab pos="1104900" algn="l"/>
                <a:tab pos="2212975" algn="l"/>
                <a:tab pos="3322638" algn="l"/>
                <a:tab pos="4430713" algn="l"/>
                <a:tab pos="5540375" algn="l"/>
                <a:tab pos="6645275" algn="l"/>
                <a:tab pos="7754938" algn="l"/>
                <a:tab pos="8863013" algn="l"/>
                <a:tab pos="9974263" algn="l"/>
                <a:tab pos="11080750" algn="l"/>
              </a:tabLst>
              <a:defRPr kumimoji="1" sz="1400">
                <a:solidFill>
                  <a:schemeClr val="tx1"/>
                </a:solidFill>
                <a:latin typeface="Calibri" panose="020F0502020204030204" pitchFamily="34" charset="0"/>
              </a:defRPr>
            </a:lvl9pPr>
          </a:lstStyle>
          <a:p>
            <a:pPr algn="ctr" eaLnBrk="1" hangingPunct="1">
              <a:lnSpc>
                <a:spcPct val="100000"/>
              </a:lnSpc>
              <a:spcBef>
                <a:spcPct val="0"/>
              </a:spcBef>
              <a:buFontTx/>
              <a:buNone/>
            </a:pPr>
            <a:r>
              <a:rPr kumimoji="0" lang="ja-JP" altLang="en-US" sz="5800">
                <a:solidFill>
                  <a:srgbClr val="000000"/>
                </a:solidFill>
                <a:latin typeface="ＭＳ 明朝" panose="02020609040205080304" pitchFamily="17" charset="-128"/>
              </a:rPr>
              <a:t>次回持ってくるもの</a:t>
            </a:r>
            <a:r>
              <a:rPr kumimoji="0" lang="en-GB" altLang="en-US" sz="5800">
                <a:solidFill>
                  <a:srgbClr val="262626"/>
                </a:solidFill>
                <a:latin typeface="ＭＳ 明朝" panose="02020609040205080304" pitchFamily="17" charset="-128"/>
              </a:rPr>
              <a:t>:</a:t>
            </a:r>
          </a:p>
        </p:txBody>
      </p:sp>
      <p:sp>
        <p:nvSpPr>
          <p:cNvPr id="166916" name="Rectangle 3"/>
          <p:cNvSpPr txBox="1">
            <a:spLocks/>
          </p:cNvSpPr>
          <p:nvPr/>
        </p:nvSpPr>
        <p:spPr bwMode="auto">
          <a:xfrm>
            <a:off x="1865313" y="2571750"/>
            <a:ext cx="73025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1106488">
              <a:lnSpc>
                <a:spcPct val="90000"/>
              </a:lnSpc>
              <a:spcBef>
                <a:spcPts val="825"/>
              </a:spcBef>
              <a:buFont typeface="Arial" panose="020B0604020202020204" pitchFamily="34" charset="0"/>
              <a:buChar char="•"/>
              <a:tabLst>
                <a:tab pos="1103313" algn="l"/>
                <a:tab pos="2211388" algn="l"/>
                <a:tab pos="3321050" algn="l"/>
                <a:tab pos="4425950" algn="l"/>
                <a:tab pos="5535613" algn="l"/>
                <a:tab pos="6643688" algn="l"/>
                <a:tab pos="7753350" algn="l"/>
                <a:tab pos="8861425" algn="l"/>
                <a:tab pos="9972675" algn="l"/>
                <a:tab pos="11079163" algn="l"/>
              </a:tabLst>
              <a:defRPr kumimoji="1" sz="2300">
                <a:solidFill>
                  <a:schemeClr val="tx1"/>
                </a:solidFill>
                <a:latin typeface="Calibri" panose="020F0502020204030204" pitchFamily="34" charset="0"/>
              </a:defRPr>
            </a:lvl1pPr>
            <a:lvl2pPr marL="609600" indent="-247650" defTabSz="1106488">
              <a:lnSpc>
                <a:spcPct val="90000"/>
              </a:lnSpc>
              <a:spcBef>
                <a:spcPts val="413"/>
              </a:spcBef>
              <a:buFont typeface="Arial" panose="020B0604020202020204" pitchFamily="34" charset="0"/>
              <a:buChar char="•"/>
              <a:tabLst>
                <a:tab pos="1103313" algn="l"/>
                <a:tab pos="2211388" algn="l"/>
                <a:tab pos="3321050" algn="l"/>
                <a:tab pos="4425950" algn="l"/>
                <a:tab pos="5535613" algn="l"/>
                <a:tab pos="6643688" algn="l"/>
                <a:tab pos="7753350" algn="l"/>
                <a:tab pos="8861425" algn="l"/>
                <a:tab pos="9972675" algn="l"/>
                <a:tab pos="11079163" algn="l"/>
              </a:tabLst>
              <a:defRPr kumimoji="1" sz="1900">
                <a:solidFill>
                  <a:schemeClr val="tx1"/>
                </a:solidFill>
                <a:latin typeface="Calibri" panose="020F0502020204030204" pitchFamily="34" charset="0"/>
              </a:defRPr>
            </a:lvl2pPr>
            <a:lvl3pPr marL="901700" indent="-196850" defTabSz="1106488">
              <a:lnSpc>
                <a:spcPct val="90000"/>
              </a:lnSpc>
              <a:spcBef>
                <a:spcPts val="413"/>
              </a:spcBef>
              <a:buFont typeface="Arial" panose="020B0604020202020204" pitchFamily="34" charset="0"/>
              <a:buChar char="•"/>
              <a:tabLst>
                <a:tab pos="1103313" algn="l"/>
                <a:tab pos="2211388" algn="l"/>
                <a:tab pos="3321050" algn="l"/>
                <a:tab pos="4425950" algn="l"/>
                <a:tab pos="5535613" algn="l"/>
                <a:tab pos="6643688" algn="l"/>
                <a:tab pos="7753350" algn="l"/>
                <a:tab pos="8861425" algn="l"/>
                <a:tab pos="9972675" algn="l"/>
                <a:tab pos="11079163" algn="l"/>
              </a:tabLst>
              <a:defRPr kumimoji="1" sz="1700">
                <a:solidFill>
                  <a:schemeClr val="tx1"/>
                </a:solidFill>
                <a:latin typeface="Calibri" panose="020F0502020204030204" pitchFamily="34" charset="0"/>
              </a:defRPr>
            </a:lvl3pPr>
            <a:lvl4pPr marL="1204913" indent="-196850" defTabSz="1106488">
              <a:lnSpc>
                <a:spcPct val="90000"/>
              </a:lnSpc>
              <a:spcBef>
                <a:spcPts val="413"/>
              </a:spcBef>
              <a:buFont typeface="Arial" panose="020B0604020202020204" pitchFamily="34" charset="0"/>
              <a:buChar char="•"/>
              <a:tabLst>
                <a:tab pos="1103313" algn="l"/>
                <a:tab pos="2211388" algn="l"/>
                <a:tab pos="3321050" algn="l"/>
                <a:tab pos="4425950" algn="l"/>
                <a:tab pos="5535613" algn="l"/>
                <a:tab pos="6643688" algn="l"/>
                <a:tab pos="7753350" algn="l"/>
                <a:tab pos="8861425" algn="l"/>
                <a:tab pos="9972675" algn="l"/>
                <a:tab pos="11079163" algn="l"/>
              </a:tabLst>
              <a:defRPr kumimoji="1" sz="1400">
                <a:solidFill>
                  <a:schemeClr val="tx1"/>
                </a:solidFill>
                <a:latin typeface="Calibri" panose="020F0502020204030204" pitchFamily="34" charset="0"/>
              </a:defRPr>
            </a:lvl4pPr>
            <a:lvl5pPr marL="1555750" indent="-196850" defTabSz="1106488">
              <a:lnSpc>
                <a:spcPct val="90000"/>
              </a:lnSpc>
              <a:spcBef>
                <a:spcPts val="413"/>
              </a:spcBef>
              <a:buFont typeface="Arial" panose="020B0604020202020204" pitchFamily="34" charset="0"/>
              <a:buChar char="•"/>
              <a:tabLst>
                <a:tab pos="1103313" algn="l"/>
                <a:tab pos="2211388" algn="l"/>
                <a:tab pos="3321050" algn="l"/>
                <a:tab pos="4425950" algn="l"/>
                <a:tab pos="5535613" algn="l"/>
                <a:tab pos="6643688" algn="l"/>
                <a:tab pos="7753350" algn="l"/>
                <a:tab pos="8861425" algn="l"/>
                <a:tab pos="9972675" algn="l"/>
                <a:tab pos="11079163" algn="l"/>
              </a:tabLst>
              <a:defRPr kumimoji="1" sz="1400">
                <a:solidFill>
                  <a:schemeClr val="tx1"/>
                </a:solidFill>
                <a:latin typeface="Calibri" panose="020F0502020204030204" pitchFamily="34" charset="0"/>
              </a:defRPr>
            </a:lvl5pPr>
            <a:lvl6pPr marL="2012950" indent="-196850" defTabSz="1106488" eaLnBrk="0" fontAlgn="base" hangingPunct="0">
              <a:lnSpc>
                <a:spcPct val="90000"/>
              </a:lnSpc>
              <a:spcBef>
                <a:spcPts val="413"/>
              </a:spcBef>
              <a:spcAft>
                <a:spcPct val="0"/>
              </a:spcAft>
              <a:buFont typeface="Arial" panose="020B0604020202020204" pitchFamily="34" charset="0"/>
              <a:buChar char="•"/>
              <a:tabLst>
                <a:tab pos="1103313" algn="l"/>
                <a:tab pos="2211388" algn="l"/>
                <a:tab pos="3321050" algn="l"/>
                <a:tab pos="4425950" algn="l"/>
                <a:tab pos="5535613" algn="l"/>
                <a:tab pos="6643688" algn="l"/>
                <a:tab pos="7753350" algn="l"/>
                <a:tab pos="8861425" algn="l"/>
                <a:tab pos="9972675" algn="l"/>
                <a:tab pos="11079163" algn="l"/>
              </a:tabLst>
              <a:defRPr kumimoji="1" sz="1400">
                <a:solidFill>
                  <a:schemeClr val="tx1"/>
                </a:solidFill>
                <a:latin typeface="Calibri" panose="020F0502020204030204" pitchFamily="34" charset="0"/>
              </a:defRPr>
            </a:lvl6pPr>
            <a:lvl7pPr marL="2470150" indent="-196850" defTabSz="1106488" eaLnBrk="0" fontAlgn="base" hangingPunct="0">
              <a:lnSpc>
                <a:spcPct val="90000"/>
              </a:lnSpc>
              <a:spcBef>
                <a:spcPts val="413"/>
              </a:spcBef>
              <a:spcAft>
                <a:spcPct val="0"/>
              </a:spcAft>
              <a:buFont typeface="Arial" panose="020B0604020202020204" pitchFamily="34" charset="0"/>
              <a:buChar char="•"/>
              <a:tabLst>
                <a:tab pos="1103313" algn="l"/>
                <a:tab pos="2211388" algn="l"/>
                <a:tab pos="3321050" algn="l"/>
                <a:tab pos="4425950" algn="l"/>
                <a:tab pos="5535613" algn="l"/>
                <a:tab pos="6643688" algn="l"/>
                <a:tab pos="7753350" algn="l"/>
                <a:tab pos="8861425" algn="l"/>
                <a:tab pos="9972675" algn="l"/>
                <a:tab pos="11079163" algn="l"/>
              </a:tabLst>
              <a:defRPr kumimoji="1" sz="1400">
                <a:solidFill>
                  <a:schemeClr val="tx1"/>
                </a:solidFill>
                <a:latin typeface="Calibri" panose="020F0502020204030204" pitchFamily="34" charset="0"/>
              </a:defRPr>
            </a:lvl7pPr>
            <a:lvl8pPr marL="2927350" indent="-196850" defTabSz="1106488" eaLnBrk="0" fontAlgn="base" hangingPunct="0">
              <a:lnSpc>
                <a:spcPct val="90000"/>
              </a:lnSpc>
              <a:spcBef>
                <a:spcPts val="413"/>
              </a:spcBef>
              <a:spcAft>
                <a:spcPct val="0"/>
              </a:spcAft>
              <a:buFont typeface="Arial" panose="020B0604020202020204" pitchFamily="34" charset="0"/>
              <a:buChar char="•"/>
              <a:tabLst>
                <a:tab pos="1103313" algn="l"/>
                <a:tab pos="2211388" algn="l"/>
                <a:tab pos="3321050" algn="l"/>
                <a:tab pos="4425950" algn="l"/>
                <a:tab pos="5535613" algn="l"/>
                <a:tab pos="6643688" algn="l"/>
                <a:tab pos="7753350" algn="l"/>
                <a:tab pos="8861425" algn="l"/>
                <a:tab pos="9972675" algn="l"/>
                <a:tab pos="11079163" algn="l"/>
              </a:tabLst>
              <a:defRPr kumimoji="1" sz="1400">
                <a:solidFill>
                  <a:schemeClr val="tx1"/>
                </a:solidFill>
                <a:latin typeface="Calibri" panose="020F0502020204030204" pitchFamily="34" charset="0"/>
              </a:defRPr>
            </a:lvl8pPr>
            <a:lvl9pPr marL="3384550" indent="-196850" defTabSz="1106488" eaLnBrk="0" fontAlgn="base" hangingPunct="0">
              <a:lnSpc>
                <a:spcPct val="90000"/>
              </a:lnSpc>
              <a:spcBef>
                <a:spcPts val="413"/>
              </a:spcBef>
              <a:spcAft>
                <a:spcPct val="0"/>
              </a:spcAft>
              <a:buFont typeface="Arial" panose="020B0604020202020204" pitchFamily="34" charset="0"/>
              <a:buChar char="•"/>
              <a:tabLst>
                <a:tab pos="1103313" algn="l"/>
                <a:tab pos="2211388" algn="l"/>
                <a:tab pos="3321050" algn="l"/>
                <a:tab pos="4425950" algn="l"/>
                <a:tab pos="5535613" algn="l"/>
                <a:tab pos="6643688" algn="l"/>
                <a:tab pos="7753350" algn="l"/>
                <a:tab pos="8861425" algn="l"/>
                <a:tab pos="9972675" algn="l"/>
                <a:tab pos="11079163" algn="l"/>
              </a:tabLst>
              <a:defRPr kumimoji="1" sz="1400">
                <a:solidFill>
                  <a:schemeClr val="tx1"/>
                </a:solidFill>
                <a:latin typeface="Calibri" panose="020F0502020204030204" pitchFamily="34" charset="0"/>
              </a:defRPr>
            </a:lvl9pPr>
          </a:lstStyle>
          <a:p>
            <a:pPr eaLnBrk="1" hangingPunct="1">
              <a:lnSpc>
                <a:spcPct val="100000"/>
              </a:lnSpc>
              <a:spcBef>
                <a:spcPct val="0"/>
              </a:spcBef>
              <a:buClr>
                <a:srgbClr val="A63212"/>
              </a:buClr>
              <a:buSzPct val="95000"/>
              <a:buFont typeface="Wingdings" panose="05000000000000000000" pitchFamily="2" charset="2"/>
              <a:buChar char="q"/>
            </a:pPr>
            <a:r>
              <a:rPr kumimoji="0" lang="ja-JP" altLang="en-US" sz="4400">
                <a:solidFill>
                  <a:srgbClr val="000000"/>
                </a:solidFill>
                <a:latin typeface="ＭＳ 明朝" panose="02020609040205080304" pitchFamily="17" charset="-128"/>
              </a:rPr>
              <a:t>ファイル</a:t>
            </a:r>
            <a:endParaRPr kumimoji="0" lang="en-GB" altLang="en-US" sz="4400">
              <a:solidFill>
                <a:srgbClr val="000000"/>
              </a:solidFill>
              <a:latin typeface="ＭＳ 明朝" panose="02020609040205080304" pitchFamily="17" charset="-128"/>
            </a:endParaRPr>
          </a:p>
          <a:p>
            <a:pPr eaLnBrk="1" hangingPunct="1">
              <a:lnSpc>
                <a:spcPct val="100000"/>
              </a:lnSpc>
              <a:spcBef>
                <a:spcPct val="0"/>
              </a:spcBef>
              <a:buClr>
                <a:srgbClr val="A63212"/>
              </a:buClr>
              <a:buSzPct val="95000"/>
              <a:buFont typeface="Rage Italic" pitchFamily="66" charset="0"/>
              <a:buNone/>
            </a:pPr>
            <a:endParaRPr kumimoji="0" lang="en-GB" altLang="en-US" sz="4400">
              <a:solidFill>
                <a:srgbClr val="000000"/>
              </a:solidFill>
              <a:latin typeface="ＭＳ 明朝" panose="02020609040205080304" pitchFamily="17" charset="-128"/>
            </a:endParaRPr>
          </a:p>
          <a:p>
            <a:pPr eaLnBrk="1" hangingPunct="1">
              <a:lnSpc>
                <a:spcPct val="100000"/>
              </a:lnSpc>
              <a:spcBef>
                <a:spcPct val="0"/>
              </a:spcBef>
              <a:buClr>
                <a:srgbClr val="A63212"/>
              </a:buClr>
              <a:buSzPct val="95000"/>
              <a:buFont typeface="Wingdings" panose="05000000000000000000" pitchFamily="2" charset="2"/>
              <a:buChar char="q"/>
            </a:pPr>
            <a:endParaRPr kumimoji="0" lang="en-GB" altLang="en-US" sz="1200">
              <a:solidFill>
                <a:srgbClr val="000000"/>
              </a:solidFill>
              <a:latin typeface="ＭＳ 明朝" panose="02020609040205080304" pitchFamily="17" charset="-128"/>
            </a:endParaRPr>
          </a:p>
          <a:p>
            <a:pPr eaLnBrk="1" hangingPunct="1">
              <a:lnSpc>
                <a:spcPct val="100000"/>
              </a:lnSpc>
              <a:spcBef>
                <a:spcPct val="0"/>
              </a:spcBef>
              <a:buClr>
                <a:srgbClr val="A63212"/>
              </a:buClr>
              <a:buSzPct val="95000"/>
              <a:buFont typeface="Wingdings" panose="05000000000000000000" pitchFamily="2" charset="2"/>
              <a:buChar char="q"/>
            </a:pPr>
            <a:endParaRPr kumimoji="0" lang="en-GB" altLang="en-US" sz="1200">
              <a:solidFill>
                <a:srgbClr val="000000"/>
              </a:solidFill>
              <a:latin typeface="ＭＳ 明朝" panose="02020609040205080304" pitchFamily="17" charset="-128"/>
            </a:endParaRPr>
          </a:p>
          <a:p>
            <a:pPr eaLnBrk="1" hangingPunct="1">
              <a:lnSpc>
                <a:spcPct val="100000"/>
              </a:lnSpc>
              <a:spcBef>
                <a:spcPct val="0"/>
              </a:spcBef>
              <a:buClr>
                <a:srgbClr val="A63212"/>
              </a:buClr>
              <a:buSzPct val="95000"/>
              <a:buFont typeface="Wingdings" panose="05000000000000000000" pitchFamily="2" charset="2"/>
              <a:buChar char="q"/>
            </a:pPr>
            <a:r>
              <a:rPr kumimoji="0" lang="ja-JP" altLang="en-US" sz="4400">
                <a:solidFill>
                  <a:srgbClr val="000000"/>
                </a:solidFill>
                <a:latin typeface="ＭＳ 明朝" panose="02020609040205080304" pitchFamily="17" charset="-128"/>
              </a:rPr>
              <a:t>筆記用具</a:t>
            </a:r>
            <a:endParaRPr kumimoji="0" lang="en-GB" altLang="en-US" sz="4400">
              <a:solidFill>
                <a:srgbClr val="000000"/>
              </a:solidFill>
              <a:latin typeface="ＭＳ 明朝" panose="02020609040205080304" pitchFamily="17" charset="-128"/>
            </a:endParaRPr>
          </a:p>
          <a:p>
            <a:pPr eaLnBrk="1" hangingPunct="1">
              <a:lnSpc>
                <a:spcPct val="100000"/>
              </a:lnSpc>
              <a:spcBef>
                <a:spcPct val="0"/>
              </a:spcBef>
              <a:buClr>
                <a:srgbClr val="A63212"/>
              </a:buClr>
              <a:buSzPct val="95000"/>
              <a:buFont typeface="Wingdings" panose="05000000000000000000" pitchFamily="2" charset="2"/>
              <a:buChar char="q"/>
            </a:pPr>
            <a:endParaRPr kumimoji="0" lang="en-GB" altLang="en-US" sz="4400">
              <a:solidFill>
                <a:srgbClr val="000000"/>
              </a:solidFill>
              <a:latin typeface="ＭＳ 明朝" panose="02020609040205080304" pitchFamily="17" charset="-128"/>
            </a:endParaRPr>
          </a:p>
        </p:txBody>
      </p:sp>
      <p:pic>
        <p:nvPicPr>
          <p:cNvPr id="166917" name="Picture 2" descr="C:\Users\carbuncle\Downloads\089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2339975"/>
            <a:ext cx="166687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8" name="Picture 2" descr="C:\Users\carbuncle\Downloads\19545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4425" y="3851275"/>
            <a:ext cx="187325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defRPr>
                <a:solidFill>
                  <a:schemeClr val="tx1"/>
                </a:solidFill>
                <a:latin typeface="Arial" panose="020B0604020202020204" pitchFamily="34" charset="0"/>
                <a:ea typeface="ＭＳ Ｐゴシック" panose="020B0600070205080204" pitchFamily="50" charset="-128"/>
              </a:defRPr>
            </a:lvl1pPr>
            <a:lvl2pPr defTabSz="446088">
              <a:defRPr>
                <a:solidFill>
                  <a:schemeClr val="tx1"/>
                </a:solidFill>
                <a:latin typeface="Arial" panose="020B0604020202020204" pitchFamily="34" charset="0"/>
                <a:ea typeface="ＭＳ Ｐゴシック" panose="020B0600070205080204" pitchFamily="50" charset="-128"/>
              </a:defRPr>
            </a:lvl2pPr>
            <a:lvl3pPr defTabSz="446088">
              <a:defRPr>
                <a:solidFill>
                  <a:schemeClr val="tx1"/>
                </a:solidFill>
                <a:latin typeface="Arial" panose="020B0604020202020204" pitchFamily="34" charset="0"/>
                <a:ea typeface="ＭＳ Ｐゴシック" panose="020B0600070205080204" pitchFamily="50" charset="-128"/>
              </a:defRPr>
            </a:lvl3pPr>
            <a:lvl4pPr defTabSz="446088">
              <a:defRPr>
                <a:solidFill>
                  <a:schemeClr val="tx1"/>
                </a:solidFill>
                <a:latin typeface="Arial" panose="020B0604020202020204" pitchFamily="34" charset="0"/>
                <a:ea typeface="ＭＳ Ｐゴシック" panose="020B0600070205080204" pitchFamily="50" charset="-128"/>
              </a:defRPr>
            </a:lvl4pPr>
            <a:lvl5pPr defTabSz="446088">
              <a:defRPr>
                <a:solidFill>
                  <a:schemeClr val="tx1"/>
                </a:solidFill>
                <a:latin typeface="Arial" panose="020B0604020202020204" pitchFamily="34" charset="0"/>
                <a:ea typeface="ＭＳ Ｐゴシック" panose="020B0600070205080204" pitchFamily="50" charset="-128"/>
              </a:defRPr>
            </a:lvl5pPr>
            <a:lvl6pPr marL="15303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19875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24447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29019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5C3633AB-2AE5-4087-AA35-0BBF292D7572}" type="slidenum">
              <a:rPr lang="en-US" altLang="en-US" smtClean="0">
                <a:solidFill>
                  <a:srgbClr val="898989"/>
                </a:solidFill>
              </a:rPr>
              <a:pPr/>
              <a:t>4</a:t>
            </a:fld>
            <a:endParaRPr lang="en-US" altLang="en-US" smtClean="0">
              <a:solidFill>
                <a:srgbClr val="898989"/>
              </a:solidFill>
            </a:endParaRPr>
          </a:p>
        </p:txBody>
      </p:sp>
      <p:sp>
        <p:nvSpPr>
          <p:cNvPr id="103427" name="Rectangle 2"/>
          <p:cNvSpPr txBox="1">
            <a:spLocks noChangeArrowheads="1"/>
          </p:cNvSpPr>
          <p:nvPr/>
        </p:nvSpPr>
        <p:spPr bwMode="auto">
          <a:xfrm>
            <a:off x="608013" y="481013"/>
            <a:ext cx="88646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436" tIns="50221" rIns="100436" bIns="50221" anchor="ctr"/>
          <a:lstStyle>
            <a:lvl1pPr defTabSz="498475">
              <a:lnSpc>
                <a:spcPct val="90000"/>
              </a:lnSpc>
              <a:spcBef>
                <a:spcPts val="825"/>
              </a:spcBef>
              <a:buFont typeface="Arial" panose="020B0604020202020204" pitchFamily="34" charset="0"/>
              <a:buChar char="•"/>
              <a:defRPr kumimoji="1" sz="2300">
                <a:solidFill>
                  <a:schemeClr val="tx1"/>
                </a:solidFill>
                <a:latin typeface="Calibri" panose="020F0502020204030204" pitchFamily="34" charset="0"/>
              </a:defRPr>
            </a:lvl1pPr>
            <a:lvl2pPr marL="561975" indent="-184150" defTabSz="498475">
              <a:lnSpc>
                <a:spcPct val="90000"/>
              </a:lnSpc>
              <a:spcBef>
                <a:spcPts val="413"/>
              </a:spcBef>
              <a:buFont typeface="Arial" panose="020B0604020202020204" pitchFamily="34" charset="0"/>
              <a:buChar char="•"/>
              <a:defRPr kumimoji="1" sz="1900">
                <a:solidFill>
                  <a:schemeClr val="tx1"/>
                </a:solidFill>
                <a:latin typeface="Calibri" panose="020F0502020204030204" pitchFamily="34" charset="0"/>
              </a:defRPr>
            </a:lvl2pPr>
            <a:lvl3pPr marL="938213" indent="-184150" defTabSz="498475">
              <a:lnSpc>
                <a:spcPct val="90000"/>
              </a:lnSpc>
              <a:spcBef>
                <a:spcPts val="413"/>
              </a:spcBef>
              <a:buFont typeface="Arial" panose="020B0604020202020204" pitchFamily="34" charset="0"/>
              <a:buChar char="•"/>
              <a:defRPr kumimoji="1" sz="1700">
                <a:solidFill>
                  <a:schemeClr val="tx1"/>
                </a:solidFill>
                <a:latin typeface="Calibri" panose="020F0502020204030204" pitchFamily="34" charset="0"/>
              </a:defRPr>
            </a:lvl3pPr>
            <a:lvl4pPr marL="1316038" indent="-184150" defTabSz="498475">
              <a:lnSpc>
                <a:spcPct val="90000"/>
              </a:lnSpc>
              <a:spcBef>
                <a:spcPts val="413"/>
              </a:spcBef>
              <a:buFont typeface="Arial" panose="020B0604020202020204" pitchFamily="34" charset="0"/>
              <a:buChar char="•"/>
              <a:defRPr kumimoji="1" sz="1400">
                <a:solidFill>
                  <a:schemeClr val="tx1"/>
                </a:solidFill>
                <a:latin typeface="Calibri" panose="020F0502020204030204" pitchFamily="34" charset="0"/>
              </a:defRPr>
            </a:lvl4pPr>
            <a:lvl5pPr marL="1692275" indent="-184150" defTabSz="498475">
              <a:lnSpc>
                <a:spcPct val="90000"/>
              </a:lnSpc>
              <a:spcBef>
                <a:spcPts val="413"/>
              </a:spcBef>
              <a:buFont typeface="Arial" panose="020B0604020202020204" pitchFamily="34" charset="0"/>
              <a:buChar char="•"/>
              <a:defRPr kumimoji="1" sz="1400">
                <a:solidFill>
                  <a:schemeClr val="tx1"/>
                </a:solidFill>
                <a:latin typeface="Calibri" panose="020F0502020204030204" pitchFamily="34" charset="0"/>
              </a:defRPr>
            </a:lvl5pPr>
            <a:lvl6pPr marL="2149475" indent="-184150" defTabSz="498475"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6pPr>
            <a:lvl7pPr marL="2606675" indent="-184150" defTabSz="498475"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7pPr>
            <a:lvl8pPr marL="3063875" indent="-184150" defTabSz="498475"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8pPr>
            <a:lvl9pPr marL="3521075" indent="-184150" defTabSz="498475"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9pPr>
          </a:lstStyle>
          <a:p>
            <a:pPr algn="ctr" eaLnBrk="1" hangingPunct="1">
              <a:lnSpc>
                <a:spcPct val="100000"/>
              </a:lnSpc>
              <a:spcBef>
                <a:spcPct val="0"/>
              </a:spcBef>
              <a:buFontTx/>
              <a:buNone/>
            </a:pPr>
            <a:r>
              <a:rPr kumimoji="0" lang="ja-JP" altLang="en-US" sz="4900">
                <a:solidFill>
                  <a:srgbClr val="FF0000"/>
                </a:solidFill>
                <a:latin typeface="ＭＳ 明朝" panose="02020609040205080304" pitchFamily="17" charset="-128"/>
              </a:rPr>
              <a:t>宿題の報告</a:t>
            </a:r>
            <a:endParaRPr kumimoji="0" lang="en-AU" altLang="en-US" sz="4900">
              <a:solidFill>
                <a:srgbClr val="FF0000"/>
              </a:solidFill>
              <a:latin typeface="ＭＳ 明朝" panose="02020609040205080304" pitchFamily="17" charset="-128"/>
            </a:endParaRPr>
          </a:p>
        </p:txBody>
      </p:sp>
      <p:sp>
        <p:nvSpPr>
          <p:cNvPr id="6" name="Rectangle 3"/>
          <p:cNvSpPr txBox="1">
            <a:spLocks noChangeArrowheads="1"/>
          </p:cNvSpPr>
          <p:nvPr/>
        </p:nvSpPr>
        <p:spPr bwMode="auto">
          <a:xfrm>
            <a:off x="515938" y="1795463"/>
            <a:ext cx="8969375"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436" tIns="50221" rIns="100436" bIns="50221"/>
          <a:lstStyle>
            <a:lvl1pPr marL="251124" indent="-251124" algn="l" defTabSz="498475" rtl="0" eaLnBrk="0" fontAlgn="base" hangingPunct="0">
              <a:spcBef>
                <a:spcPct val="20000"/>
              </a:spcBef>
              <a:spcAft>
                <a:spcPct val="0"/>
              </a:spcAft>
              <a:buClr>
                <a:schemeClr val="accent1"/>
              </a:buClr>
              <a:buSzPct val="95000"/>
              <a:buFont typeface="Arial" panose="020B0604020202020204" pitchFamily="34" charset="0"/>
              <a:buChar char="•"/>
              <a:defRPr sz="2600" kern="1200">
                <a:solidFill>
                  <a:srgbClr val="404040"/>
                </a:solidFill>
                <a:latin typeface="ＭＳ 明朝" panose="02020609040205080304" pitchFamily="17" charset="-128"/>
                <a:ea typeface="ＭＳ Ｐゴシック" charset="0"/>
                <a:cs typeface="+mn-cs"/>
              </a:defRPr>
            </a:lvl1pPr>
            <a:lvl2pPr marL="612110" indent="-251124" algn="l" defTabSz="498475"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ＭＳ Ｐゴシック" charset="0"/>
                <a:cs typeface="+mn-cs"/>
              </a:defRPr>
            </a:lvl2pPr>
            <a:lvl3pPr marL="903355" indent="-200550" algn="l" defTabSz="498475"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ＭＳ Ｐゴシック" charset="0"/>
                <a:cs typeface="+mn-cs"/>
              </a:defRPr>
            </a:lvl3pPr>
            <a:lvl4pPr marL="1205052" indent="-200550" algn="l" defTabSz="498475" rtl="0" eaLnBrk="0" fontAlgn="base" hangingPunct="0">
              <a:spcBef>
                <a:spcPct val="20000"/>
              </a:spcBef>
              <a:spcAft>
                <a:spcPct val="0"/>
              </a:spcAft>
              <a:buClr>
                <a:schemeClr val="accent1"/>
              </a:buClr>
              <a:buSzPct val="95000"/>
              <a:buFont typeface="Arial" panose="020B0604020202020204" pitchFamily="34" charset="0"/>
              <a:buChar char="•"/>
              <a:defRPr kern="1200">
                <a:solidFill>
                  <a:srgbClr val="404040"/>
                </a:solidFill>
                <a:latin typeface="ＭＳ 明朝" panose="02020609040205080304" pitchFamily="17" charset="-128"/>
                <a:ea typeface="ＭＳ Ｐゴシック" charset="0"/>
                <a:cs typeface="+mn-cs"/>
              </a:defRPr>
            </a:lvl4pPr>
            <a:lvl5pPr marL="1555581" indent="-200550" algn="l" defTabSz="498475" rtl="0" eaLnBrk="0" fontAlgn="base" hangingPunct="0">
              <a:spcBef>
                <a:spcPct val="20000"/>
              </a:spcBef>
              <a:spcAft>
                <a:spcPct val="0"/>
              </a:spcAft>
              <a:buClr>
                <a:schemeClr val="accent1"/>
              </a:buClr>
              <a:buSzPct val="95000"/>
              <a:buFont typeface="Arial" panose="020B0604020202020204" pitchFamily="34" charset="0"/>
              <a:buChar char="•"/>
              <a:defRPr sz="1500" kern="1200">
                <a:solidFill>
                  <a:srgbClr val="404040"/>
                </a:solidFill>
                <a:latin typeface="ＭＳ 明朝" panose="02020609040205080304" pitchFamily="17" charset="-128"/>
                <a:ea typeface="ＭＳ Ｐゴシック" charset="0"/>
                <a:cs typeface="+mn-cs"/>
              </a:defRPr>
            </a:lvl5pPr>
            <a:lvl6pPr marL="1808104" indent="-200900" algn="l" defTabSz="502246"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6pPr>
            <a:lvl7pPr marL="2109453" indent="-200900" algn="l" defTabSz="502246"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7pPr>
            <a:lvl8pPr marL="2410800" indent="-200900" algn="l" defTabSz="502246"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8pPr>
            <a:lvl9pPr marL="2712154" indent="-200900" algn="l" defTabSz="502246"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9pPr>
          </a:lstStyle>
          <a:p>
            <a:pPr marL="0" indent="0" defTabSz="502246" eaLnBrk="1" hangingPunct="1">
              <a:buClr>
                <a:srgbClr val="A63212"/>
              </a:buClr>
              <a:buFont typeface="Arial" panose="020B0604020202020204" pitchFamily="34" charset="0"/>
              <a:buNone/>
              <a:defRPr/>
            </a:pPr>
            <a:r>
              <a:rPr lang="ja-JP" altLang="en-US" sz="3100" dirty="0" smtClean="0">
                <a:solidFill>
                  <a:sysClr val="windowText" lastClr="000000"/>
                </a:solidFill>
                <a:ea typeface="ＭＳ Ｐゴシック" pitchFamily="34" charset="-128"/>
              </a:rPr>
              <a:t>１．月曜日に事務室に電話し（</a:t>
            </a:r>
            <a:r>
              <a:rPr lang="ja-JP" altLang="en-US" sz="31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０</a:t>
            </a:r>
            <a:r>
              <a:rPr lang="en-US" altLang="ja-JP" sz="31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XX</a:t>
            </a:r>
            <a:r>
              <a:rPr lang="ja-JP" altLang="en-US" sz="31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a:t>
            </a:r>
            <a:r>
              <a:rPr lang="en-US" altLang="ja-JP" sz="31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XXX</a:t>
            </a:r>
            <a:r>
              <a:rPr lang="ja-JP" altLang="en-US" sz="31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a:t>
            </a:r>
            <a:r>
              <a:rPr lang="en-US" altLang="ja-JP" sz="31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XXXX</a:t>
            </a:r>
            <a:r>
              <a:rPr lang="ja-JP" altLang="en-US" sz="3100" dirty="0" smtClean="0">
                <a:solidFill>
                  <a:sysClr val="windowText" lastClr="000000"/>
                </a:solidFill>
                <a:ea typeface="ＭＳ Ｐゴシック" pitchFamily="34" charset="-128"/>
              </a:rPr>
              <a:t>）</a:t>
            </a:r>
            <a:endParaRPr lang="en-US" altLang="ja-JP" sz="3100" dirty="0" smtClean="0">
              <a:solidFill>
                <a:sysClr val="windowText" lastClr="000000"/>
              </a:solidFill>
              <a:ea typeface="ＭＳ Ｐゴシック" pitchFamily="34" charset="-128"/>
            </a:endParaRPr>
          </a:p>
          <a:p>
            <a:pPr marL="0" indent="0" defTabSz="502246" eaLnBrk="1" hangingPunct="1">
              <a:buClr>
                <a:srgbClr val="A63212"/>
              </a:buClr>
              <a:buFont typeface="Arial" panose="020B0604020202020204" pitchFamily="34" charset="0"/>
              <a:buNone/>
              <a:defRPr/>
            </a:pPr>
            <a:r>
              <a:rPr lang="ja-JP" altLang="en-US" sz="3100" dirty="0" smtClean="0">
                <a:solidFill>
                  <a:sysClr val="windowText" lastClr="000000"/>
                </a:solidFill>
                <a:ea typeface="ＭＳ Ｐゴシック" pitchFamily="34" charset="-128"/>
              </a:rPr>
              <a:t>　　自分の名前と、電話をかけることを忘れないように</a:t>
            </a:r>
            <a:endParaRPr lang="en-US" altLang="ja-JP" sz="3100" dirty="0" smtClean="0">
              <a:solidFill>
                <a:sysClr val="windowText" lastClr="000000"/>
              </a:solidFill>
              <a:ea typeface="ＭＳ Ｐゴシック" pitchFamily="34" charset="-128"/>
            </a:endParaRPr>
          </a:p>
          <a:p>
            <a:pPr marL="0" indent="0" defTabSz="502246" eaLnBrk="1" hangingPunct="1">
              <a:buClr>
                <a:srgbClr val="A63212"/>
              </a:buClr>
              <a:buFont typeface="Arial" panose="020B0604020202020204" pitchFamily="34" charset="0"/>
              <a:buNone/>
              <a:defRPr/>
            </a:pPr>
            <a:r>
              <a:rPr lang="ja-JP" altLang="en-US" sz="3100" dirty="0" smtClean="0">
                <a:solidFill>
                  <a:sysClr val="windowText" lastClr="000000"/>
                </a:solidFill>
                <a:ea typeface="ＭＳ Ｐゴシック" pitchFamily="34" charset="-128"/>
              </a:rPr>
              <a:t>　　するため使った方法（補完手段）を伝える。</a:t>
            </a:r>
            <a:endParaRPr lang="en-US" altLang="ja-JP" sz="3100" dirty="0" smtClean="0">
              <a:solidFill>
                <a:sysClr val="windowText" lastClr="000000"/>
              </a:solidFill>
              <a:ea typeface="ＭＳ Ｐゴシック" pitchFamily="34" charset="-128"/>
            </a:endParaRPr>
          </a:p>
          <a:p>
            <a:pPr marL="0" indent="0" defTabSz="502246" eaLnBrk="1" hangingPunct="1">
              <a:buClr>
                <a:srgbClr val="A63212"/>
              </a:buClr>
              <a:buFont typeface="Arial" panose="020B0604020202020204" pitchFamily="34" charset="0"/>
              <a:buNone/>
              <a:defRPr/>
            </a:pPr>
            <a:endParaRPr lang="en-US" altLang="ja-JP" sz="3100" dirty="0" smtClean="0">
              <a:solidFill>
                <a:sysClr val="windowText" lastClr="000000"/>
              </a:solidFill>
              <a:ea typeface="ＭＳ Ｐゴシック" pitchFamily="34" charset="-128"/>
            </a:endParaRPr>
          </a:p>
          <a:p>
            <a:pPr marL="0" indent="0" defTabSz="502246" eaLnBrk="1" hangingPunct="1">
              <a:buClr>
                <a:srgbClr val="A63212"/>
              </a:buClr>
              <a:buFont typeface="Arial" panose="020B0604020202020204" pitchFamily="34" charset="0"/>
              <a:buNone/>
              <a:defRPr/>
            </a:pPr>
            <a:r>
              <a:rPr lang="ja-JP" altLang="en-US" sz="3100" dirty="0" smtClean="0">
                <a:solidFill>
                  <a:sysClr val="windowText" lastClr="000000"/>
                </a:solidFill>
                <a:ea typeface="ＭＳ Ｐゴシック" pitchFamily="34" charset="-128"/>
              </a:rPr>
              <a:t>２．脳によい食品（魚、クルミ、ベリー類、</a:t>
            </a:r>
            <a:r>
              <a:rPr lang="ja-JP" altLang="en-US" sz="3100" dirty="0" err="1" smtClean="0">
                <a:solidFill>
                  <a:sysClr val="windowText" lastClr="000000"/>
                </a:solidFill>
                <a:ea typeface="ＭＳ Ｐゴシック" pitchFamily="34" charset="-128"/>
              </a:rPr>
              <a:t>かぼちゃな</a:t>
            </a:r>
            <a:endParaRPr lang="en-US" altLang="ja-JP" sz="3100" dirty="0" smtClean="0">
              <a:solidFill>
                <a:sysClr val="windowText" lastClr="000000"/>
              </a:solidFill>
              <a:ea typeface="ＭＳ Ｐゴシック" pitchFamily="34" charset="-128"/>
            </a:endParaRPr>
          </a:p>
          <a:p>
            <a:pPr marL="0" indent="0" defTabSz="502246" eaLnBrk="1" hangingPunct="1">
              <a:buClr>
                <a:srgbClr val="A63212"/>
              </a:buClr>
              <a:buFont typeface="Arial" panose="020B0604020202020204" pitchFamily="34" charset="0"/>
              <a:buNone/>
              <a:defRPr/>
            </a:pPr>
            <a:r>
              <a:rPr lang="ja-JP" altLang="en-US" sz="3100" dirty="0" smtClean="0">
                <a:solidFill>
                  <a:sysClr val="windowText" lastClr="000000"/>
                </a:solidFill>
                <a:ea typeface="ＭＳ Ｐゴシック" pitchFamily="34" charset="-128"/>
              </a:rPr>
              <a:t>　　ど）を食べる。</a:t>
            </a:r>
            <a:endParaRPr lang="en-AU" altLang="en-US" sz="3100" dirty="0" smtClean="0">
              <a:solidFill>
                <a:sysClr val="windowText" lastClr="000000"/>
              </a:solidFill>
              <a:ea typeface="ＭＳ Ｐゴシック" pitchFamily="34" charset="-128"/>
            </a:endParaRPr>
          </a:p>
          <a:p>
            <a:pPr marL="0" indent="0" defTabSz="502246" eaLnBrk="1" hangingPunct="1">
              <a:buClr>
                <a:srgbClr val="A63212"/>
              </a:buClr>
              <a:buFont typeface="Arial" panose="020B0604020202020204" pitchFamily="34" charset="0"/>
              <a:buNone/>
              <a:defRPr/>
            </a:pPr>
            <a:endParaRPr lang="en-US" altLang="ja-JP" sz="3100" dirty="0" smtClean="0">
              <a:solidFill>
                <a:sysClr val="windowText" lastClr="000000"/>
              </a:solidFill>
              <a:ea typeface="ＭＳ Ｐゴシック" pitchFamily="34" charset="-128"/>
            </a:endParaRPr>
          </a:p>
          <a:p>
            <a:pPr marL="0" indent="0" defTabSz="502246" eaLnBrk="1" hangingPunct="1">
              <a:buClr>
                <a:srgbClr val="A63212"/>
              </a:buClr>
              <a:buFont typeface="Arial" panose="020B0604020202020204" pitchFamily="34" charset="0"/>
              <a:buNone/>
              <a:defRPr/>
            </a:pPr>
            <a:r>
              <a:rPr lang="ja-JP" altLang="en-US" sz="3100" dirty="0" smtClean="0">
                <a:solidFill>
                  <a:sysClr val="windowText" lastClr="000000"/>
                </a:solidFill>
                <a:ea typeface="ＭＳ Ｐゴシック" pitchFamily="34" charset="-128"/>
              </a:rPr>
              <a:t>３．資料を読んで復習する。</a:t>
            </a:r>
            <a:endParaRPr lang="en-AU" altLang="en-US" sz="3100" dirty="0" smtClean="0">
              <a:solidFill>
                <a:sysClr val="windowText" lastClr="000000"/>
              </a:solidFill>
              <a:ea typeface="ＭＳ Ｐゴシック" pitchFamily="34" charset="-128"/>
            </a:endParaRPr>
          </a:p>
          <a:p>
            <a:pPr defTabSz="502246" eaLnBrk="1" hangingPunct="1">
              <a:buClr>
                <a:srgbClr val="A63212"/>
              </a:buClr>
              <a:defRPr/>
            </a:pPr>
            <a:endParaRPr lang="en-AU" altLang="en-US" sz="3100" dirty="0">
              <a:ea typeface="ＭＳ Ｐゴシック" pitchFamily="34" charset="-128"/>
            </a:endParaRPr>
          </a:p>
        </p:txBody>
      </p:sp>
    </p:spTree>
    <p:extLst>
      <p:ext uri="{BB962C8B-B14F-4D97-AF65-F5344CB8AC3E}">
        <p14:creationId xmlns:p14="http://schemas.microsoft.com/office/powerpoint/2010/main" val="6364189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defRPr>
                <a:solidFill>
                  <a:schemeClr val="tx1"/>
                </a:solidFill>
                <a:latin typeface="Arial" panose="020B0604020202020204" pitchFamily="34" charset="0"/>
                <a:ea typeface="ＭＳ Ｐゴシック" panose="020B0600070205080204" pitchFamily="50" charset="-128"/>
              </a:defRPr>
            </a:lvl1pPr>
            <a:lvl2pPr defTabSz="446088">
              <a:defRPr>
                <a:solidFill>
                  <a:schemeClr val="tx1"/>
                </a:solidFill>
                <a:latin typeface="Arial" panose="020B0604020202020204" pitchFamily="34" charset="0"/>
                <a:ea typeface="ＭＳ Ｐゴシック" panose="020B0600070205080204" pitchFamily="50" charset="-128"/>
              </a:defRPr>
            </a:lvl2pPr>
            <a:lvl3pPr defTabSz="446088">
              <a:defRPr>
                <a:solidFill>
                  <a:schemeClr val="tx1"/>
                </a:solidFill>
                <a:latin typeface="Arial" panose="020B0604020202020204" pitchFamily="34" charset="0"/>
                <a:ea typeface="ＭＳ Ｐゴシック" panose="020B0600070205080204" pitchFamily="50" charset="-128"/>
              </a:defRPr>
            </a:lvl3pPr>
            <a:lvl4pPr defTabSz="446088">
              <a:defRPr>
                <a:solidFill>
                  <a:schemeClr val="tx1"/>
                </a:solidFill>
                <a:latin typeface="Arial" panose="020B0604020202020204" pitchFamily="34" charset="0"/>
                <a:ea typeface="ＭＳ Ｐゴシック" panose="020B0600070205080204" pitchFamily="50" charset="-128"/>
              </a:defRPr>
            </a:lvl4pPr>
            <a:lvl5pPr defTabSz="446088">
              <a:defRPr>
                <a:solidFill>
                  <a:schemeClr val="tx1"/>
                </a:solidFill>
                <a:latin typeface="Arial" panose="020B0604020202020204" pitchFamily="34" charset="0"/>
                <a:ea typeface="ＭＳ Ｐゴシック" panose="020B0600070205080204" pitchFamily="50" charset="-128"/>
              </a:defRPr>
            </a:lvl5pPr>
            <a:lvl6pPr marL="15303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19875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24447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29019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C155B841-61DA-4325-8441-6E3519F281AB}" type="slidenum">
              <a:rPr lang="en-US" altLang="en-US" sz="1400" smtClean="0">
                <a:solidFill>
                  <a:srgbClr val="898989"/>
                </a:solidFill>
              </a:rPr>
              <a:pPr/>
              <a:t>40</a:t>
            </a:fld>
            <a:endParaRPr lang="en-US" altLang="en-US" sz="1400" dirty="0" smtClean="0">
              <a:solidFill>
                <a:srgbClr val="898989"/>
              </a:solidFill>
            </a:endParaRPr>
          </a:p>
        </p:txBody>
      </p:sp>
      <p:sp>
        <p:nvSpPr>
          <p:cNvPr id="167939" name="Rectangle 2"/>
          <p:cNvSpPr txBox="1">
            <a:spLocks noChangeArrowheads="1"/>
          </p:cNvSpPr>
          <p:nvPr/>
        </p:nvSpPr>
        <p:spPr bwMode="auto">
          <a:xfrm>
            <a:off x="608013" y="481013"/>
            <a:ext cx="88646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469" tIns="50237" rIns="100469" bIns="50237" anchor="ctr"/>
          <a:lstStyle>
            <a:lvl1pPr defTabSz="498475">
              <a:lnSpc>
                <a:spcPct val="90000"/>
              </a:lnSpc>
              <a:spcBef>
                <a:spcPts val="825"/>
              </a:spcBef>
              <a:buFont typeface="Arial" panose="020B0604020202020204" pitchFamily="34" charset="0"/>
              <a:buChar char="•"/>
              <a:defRPr kumimoji="1" sz="2300">
                <a:solidFill>
                  <a:schemeClr val="tx1"/>
                </a:solidFill>
                <a:latin typeface="Calibri" panose="020F0502020204030204" pitchFamily="34" charset="0"/>
              </a:defRPr>
            </a:lvl1pPr>
            <a:lvl2pPr marL="561975" indent="-184150" defTabSz="498475">
              <a:lnSpc>
                <a:spcPct val="90000"/>
              </a:lnSpc>
              <a:spcBef>
                <a:spcPts val="413"/>
              </a:spcBef>
              <a:buFont typeface="Arial" panose="020B0604020202020204" pitchFamily="34" charset="0"/>
              <a:buChar char="•"/>
              <a:defRPr kumimoji="1" sz="1900">
                <a:solidFill>
                  <a:schemeClr val="tx1"/>
                </a:solidFill>
                <a:latin typeface="Calibri" panose="020F0502020204030204" pitchFamily="34" charset="0"/>
              </a:defRPr>
            </a:lvl2pPr>
            <a:lvl3pPr marL="938213" indent="-184150" defTabSz="498475">
              <a:lnSpc>
                <a:spcPct val="90000"/>
              </a:lnSpc>
              <a:spcBef>
                <a:spcPts val="413"/>
              </a:spcBef>
              <a:buFont typeface="Arial" panose="020B0604020202020204" pitchFamily="34" charset="0"/>
              <a:buChar char="•"/>
              <a:defRPr kumimoji="1" sz="1700">
                <a:solidFill>
                  <a:schemeClr val="tx1"/>
                </a:solidFill>
                <a:latin typeface="Calibri" panose="020F0502020204030204" pitchFamily="34" charset="0"/>
              </a:defRPr>
            </a:lvl3pPr>
            <a:lvl4pPr marL="1316038" indent="-184150" defTabSz="498475">
              <a:lnSpc>
                <a:spcPct val="90000"/>
              </a:lnSpc>
              <a:spcBef>
                <a:spcPts val="413"/>
              </a:spcBef>
              <a:buFont typeface="Arial" panose="020B0604020202020204" pitchFamily="34" charset="0"/>
              <a:buChar char="•"/>
              <a:defRPr kumimoji="1" sz="1400">
                <a:solidFill>
                  <a:schemeClr val="tx1"/>
                </a:solidFill>
                <a:latin typeface="Calibri" panose="020F0502020204030204" pitchFamily="34" charset="0"/>
              </a:defRPr>
            </a:lvl4pPr>
            <a:lvl5pPr marL="1692275" indent="-184150" defTabSz="498475">
              <a:lnSpc>
                <a:spcPct val="90000"/>
              </a:lnSpc>
              <a:spcBef>
                <a:spcPts val="413"/>
              </a:spcBef>
              <a:buFont typeface="Arial" panose="020B0604020202020204" pitchFamily="34" charset="0"/>
              <a:buChar char="•"/>
              <a:defRPr kumimoji="1" sz="1400">
                <a:solidFill>
                  <a:schemeClr val="tx1"/>
                </a:solidFill>
                <a:latin typeface="Calibri" panose="020F0502020204030204" pitchFamily="34" charset="0"/>
              </a:defRPr>
            </a:lvl5pPr>
            <a:lvl6pPr marL="2149475" indent="-184150" defTabSz="498475"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6pPr>
            <a:lvl7pPr marL="2606675" indent="-184150" defTabSz="498475"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7pPr>
            <a:lvl8pPr marL="3063875" indent="-184150" defTabSz="498475"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8pPr>
            <a:lvl9pPr marL="3521075" indent="-184150" defTabSz="498475"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9pPr>
          </a:lstStyle>
          <a:p>
            <a:pPr algn="ctr" eaLnBrk="1" hangingPunct="1">
              <a:lnSpc>
                <a:spcPct val="100000"/>
              </a:lnSpc>
              <a:spcBef>
                <a:spcPct val="0"/>
              </a:spcBef>
              <a:buFontTx/>
              <a:buNone/>
            </a:pPr>
            <a:r>
              <a:rPr kumimoji="0" lang="ja-JP" altLang="en-US" sz="5800">
                <a:solidFill>
                  <a:srgbClr val="000000"/>
                </a:solidFill>
                <a:latin typeface="ＭＳ 明朝" panose="02020609040205080304" pitchFamily="17" charset="-128"/>
              </a:rPr>
              <a:t>次回の内容</a:t>
            </a:r>
            <a:endParaRPr kumimoji="0" lang="en-AU" altLang="en-US" sz="5800">
              <a:solidFill>
                <a:srgbClr val="000000"/>
              </a:solidFill>
              <a:latin typeface="ＭＳ 明朝" panose="02020609040205080304" pitchFamily="17" charset="-128"/>
            </a:endParaRPr>
          </a:p>
        </p:txBody>
      </p:sp>
      <p:sp>
        <p:nvSpPr>
          <p:cNvPr id="167940" name="Rectangle 3"/>
          <p:cNvSpPr txBox="1">
            <a:spLocks noChangeArrowheads="1"/>
          </p:cNvSpPr>
          <p:nvPr/>
        </p:nvSpPr>
        <p:spPr bwMode="auto">
          <a:xfrm>
            <a:off x="576263" y="2339975"/>
            <a:ext cx="8548687"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469" tIns="50237" rIns="100469" bIns="50237"/>
          <a:lstStyle>
            <a:lvl1pPr marL="365125" indent="-365125" defTabSz="498475">
              <a:lnSpc>
                <a:spcPct val="90000"/>
              </a:lnSpc>
              <a:spcBef>
                <a:spcPts val="825"/>
              </a:spcBef>
              <a:buFont typeface="Arial" panose="020B0604020202020204" pitchFamily="34" charset="0"/>
              <a:buChar char="•"/>
              <a:defRPr kumimoji="1" sz="2300">
                <a:solidFill>
                  <a:schemeClr val="tx1"/>
                </a:solidFill>
                <a:latin typeface="Calibri" panose="020F0502020204030204" pitchFamily="34" charset="0"/>
              </a:defRPr>
            </a:lvl1pPr>
            <a:lvl2pPr marL="611188" indent="-250825" defTabSz="498475">
              <a:lnSpc>
                <a:spcPct val="90000"/>
              </a:lnSpc>
              <a:spcBef>
                <a:spcPts val="413"/>
              </a:spcBef>
              <a:buFont typeface="Arial" panose="020B0604020202020204" pitchFamily="34" charset="0"/>
              <a:buChar char="•"/>
              <a:defRPr kumimoji="1" sz="1900">
                <a:solidFill>
                  <a:schemeClr val="tx1"/>
                </a:solidFill>
                <a:latin typeface="Calibri" panose="020F0502020204030204" pitchFamily="34" charset="0"/>
              </a:defRPr>
            </a:lvl2pPr>
            <a:lvl3pPr marL="903288" indent="-200025" defTabSz="498475">
              <a:lnSpc>
                <a:spcPct val="90000"/>
              </a:lnSpc>
              <a:spcBef>
                <a:spcPts val="413"/>
              </a:spcBef>
              <a:buFont typeface="Arial" panose="020B0604020202020204" pitchFamily="34" charset="0"/>
              <a:buChar char="•"/>
              <a:defRPr kumimoji="1" sz="1700">
                <a:solidFill>
                  <a:schemeClr val="tx1"/>
                </a:solidFill>
                <a:latin typeface="Calibri" panose="020F0502020204030204" pitchFamily="34" charset="0"/>
              </a:defRPr>
            </a:lvl3pPr>
            <a:lvl4pPr marL="1204913" indent="-200025" defTabSz="498475">
              <a:lnSpc>
                <a:spcPct val="90000"/>
              </a:lnSpc>
              <a:spcBef>
                <a:spcPts val="413"/>
              </a:spcBef>
              <a:buFont typeface="Arial" panose="020B0604020202020204" pitchFamily="34" charset="0"/>
              <a:buChar char="•"/>
              <a:defRPr kumimoji="1" sz="1400">
                <a:solidFill>
                  <a:schemeClr val="tx1"/>
                </a:solidFill>
                <a:latin typeface="Calibri" panose="020F0502020204030204" pitchFamily="34" charset="0"/>
              </a:defRPr>
            </a:lvl4pPr>
            <a:lvl5pPr marL="1555750" indent="-200025" defTabSz="498475">
              <a:lnSpc>
                <a:spcPct val="90000"/>
              </a:lnSpc>
              <a:spcBef>
                <a:spcPts val="413"/>
              </a:spcBef>
              <a:buFont typeface="Arial" panose="020B0604020202020204" pitchFamily="34" charset="0"/>
              <a:buChar char="•"/>
              <a:defRPr kumimoji="1" sz="1400">
                <a:solidFill>
                  <a:schemeClr val="tx1"/>
                </a:solidFill>
                <a:latin typeface="Calibri" panose="020F0502020204030204" pitchFamily="34" charset="0"/>
              </a:defRPr>
            </a:lvl5pPr>
            <a:lvl6pPr marL="2012950" indent="-200025" defTabSz="498475"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6pPr>
            <a:lvl7pPr marL="2470150" indent="-200025" defTabSz="498475"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7pPr>
            <a:lvl8pPr marL="2927350" indent="-200025" defTabSz="498475"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8pPr>
            <a:lvl9pPr marL="3384550" indent="-200025" defTabSz="498475" eaLnBrk="0" fontAlgn="base" hangingPunct="0">
              <a:lnSpc>
                <a:spcPct val="90000"/>
              </a:lnSpc>
              <a:spcBef>
                <a:spcPts val="413"/>
              </a:spcBef>
              <a:spcAft>
                <a:spcPct val="0"/>
              </a:spcAft>
              <a:buFont typeface="Arial" panose="020B0604020202020204" pitchFamily="34" charset="0"/>
              <a:buChar char="•"/>
              <a:defRPr kumimoji="1" sz="1400">
                <a:solidFill>
                  <a:schemeClr val="tx1"/>
                </a:solidFill>
                <a:latin typeface="Calibri" panose="020F0502020204030204" pitchFamily="34" charset="0"/>
              </a:defRPr>
            </a:lvl9pPr>
          </a:lstStyle>
          <a:p>
            <a:pPr eaLnBrk="1" hangingPunct="1">
              <a:lnSpc>
                <a:spcPct val="100000"/>
              </a:lnSpc>
              <a:spcBef>
                <a:spcPct val="20000"/>
              </a:spcBef>
              <a:buClr>
                <a:srgbClr val="A63212"/>
              </a:buClr>
              <a:buSzPct val="95000"/>
            </a:pPr>
            <a:r>
              <a:rPr kumimoji="0" lang="ja-JP" altLang="en-US" sz="4000">
                <a:solidFill>
                  <a:srgbClr val="000000"/>
                </a:solidFill>
                <a:latin typeface="ＭＳ 明朝" panose="02020609040205080304" pitchFamily="17" charset="-128"/>
              </a:rPr>
              <a:t>睡眠の重要性</a:t>
            </a:r>
            <a:endParaRPr kumimoji="0" lang="en-US" altLang="ja-JP" sz="4000">
              <a:solidFill>
                <a:srgbClr val="000000"/>
              </a:solidFill>
              <a:latin typeface="ＭＳ 明朝" panose="02020609040205080304" pitchFamily="17" charset="-128"/>
            </a:endParaRPr>
          </a:p>
          <a:p>
            <a:pPr eaLnBrk="1" hangingPunct="1">
              <a:lnSpc>
                <a:spcPct val="100000"/>
              </a:lnSpc>
              <a:spcBef>
                <a:spcPct val="20000"/>
              </a:spcBef>
              <a:buClr>
                <a:srgbClr val="A63212"/>
              </a:buClr>
              <a:buSzPct val="95000"/>
            </a:pPr>
            <a:r>
              <a:rPr kumimoji="0" lang="ja-JP" altLang="en-US" sz="4000">
                <a:solidFill>
                  <a:srgbClr val="000000"/>
                </a:solidFill>
                <a:latin typeface="ＭＳ 明朝" panose="02020609040205080304" pitchFamily="17" charset="-128"/>
              </a:rPr>
              <a:t>睡眠を改善する方法</a:t>
            </a:r>
            <a:endParaRPr kumimoji="0" lang="en-AU" altLang="en-US" sz="4000">
              <a:solidFill>
                <a:srgbClr val="000000"/>
              </a:solidFill>
              <a:latin typeface="ＭＳ 明朝" panose="02020609040205080304" pitchFamily="17" charset="-128"/>
            </a:endParaRPr>
          </a:p>
          <a:p>
            <a:pPr eaLnBrk="1" hangingPunct="1">
              <a:lnSpc>
                <a:spcPct val="100000"/>
              </a:lnSpc>
              <a:spcBef>
                <a:spcPct val="20000"/>
              </a:spcBef>
              <a:buClr>
                <a:srgbClr val="A63212"/>
              </a:buClr>
              <a:buSzPct val="95000"/>
            </a:pPr>
            <a:r>
              <a:rPr kumimoji="0" lang="ja-JP" altLang="en-US" sz="4000">
                <a:solidFill>
                  <a:srgbClr val="000000"/>
                </a:solidFill>
                <a:latin typeface="ＭＳ 明朝" panose="02020609040205080304" pitchFamily="17" charset="-128"/>
              </a:rPr>
              <a:t>名前を記憶するためのさらなる戦略</a:t>
            </a:r>
            <a:endParaRPr kumimoji="0" lang="en-AU" altLang="en-US" sz="4000">
              <a:solidFill>
                <a:srgbClr val="000000"/>
              </a:solidFill>
              <a:latin typeface="ＭＳ 明朝" panose="02020609040205080304" pitchFamily="17" charset="-128"/>
            </a:endParaRPr>
          </a:p>
        </p:txBody>
      </p:sp>
      <p:sp>
        <p:nvSpPr>
          <p:cNvPr id="7" name="テキスト ボックス 4"/>
          <p:cNvSpPr txBox="1">
            <a:spLocks noChangeArrowheads="1"/>
          </p:cNvSpPr>
          <p:nvPr/>
        </p:nvSpPr>
        <p:spPr bwMode="auto">
          <a:xfrm>
            <a:off x="2738438" y="5764213"/>
            <a:ext cx="6905625" cy="712787"/>
          </a:xfrm>
          <a:prstGeom prst="rect">
            <a:avLst/>
          </a:prstGeom>
          <a:noFill/>
          <a:ln w="9525">
            <a:solidFill>
              <a:srgbClr val="A63212"/>
            </a:solidFill>
            <a:miter lim="800000"/>
            <a:headEnd/>
            <a:tailEnd/>
          </a:ln>
          <a:extLst>
            <a:ext uri="{909E8E84-426E-40DD-AFC4-6F175D3DCCD1}">
              <a14:hiddenFill xmlns:a14="http://schemas.microsoft.com/office/drawing/2010/main">
                <a:solidFill>
                  <a:srgbClr val="FFFFFF"/>
                </a:solidFill>
              </a14:hiddenFill>
            </a:ext>
          </a:extLst>
        </p:spPr>
        <p:txBody>
          <a:bodyPr lIns="100458" tIns="50232" rIns="100458" bIns="50232">
            <a:spAutoFit/>
          </a:bodyPr>
          <a:lstStyle>
            <a:lvl1pPr defTabSz="1004888">
              <a:defRPr>
                <a:solidFill>
                  <a:schemeClr val="tx1"/>
                </a:solidFill>
                <a:latin typeface="Arial" panose="020B0604020202020204" pitchFamily="34" charset="0"/>
                <a:ea typeface="ＭＳ Ｐゴシック" panose="020B0600070205080204" pitchFamily="50" charset="-128"/>
              </a:defRPr>
            </a:lvl1pPr>
            <a:lvl2pPr defTabSz="1004888">
              <a:defRPr>
                <a:solidFill>
                  <a:schemeClr val="tx1"/>
                </a:solidFill>
                <a:latin typeface="Arial" panose="020B0604020202020204" pitchFamily="34" charset="0"/>
                <a:ea typeface="ＭＳ Ｐゴシック" panose="020B0600070205080204" pitchFamily="50" charset="-128"/>
              </a:defRPr>
            </a:lvl2pPr>
            <a:lvl3pPr defTabSz="1004888">
              <a:defRPr>
                <a:solidFill>
                  <a:schemeClr val="tx1"/>
                </a:solidFill>
                <a:latin typeface="Arial" panose="020B0604020202020204" pitchFamily="34" charset="0"/>
                <a:ea typeface="ＭＳ Ｐゴシック" panose="020B0600070205080204" pitchFamily="50" charset="-128"/>
              </a:defRPr>
            </a:lvl3pPr>
            <a:lvl4pPr defTabSz="1004888">
              <a:defRPr>
                <a:solidFill>
                  <a:schemeClr val="tx1"/>
                </a:solidFill>
                <a:latin typeface="Arial" panose="020B0604020202020204" pitchFamily="34" charset="0"/>
                <a:ea typeface="ＭＳ Ｐゴシック" panose="020B0600070205080204" pitchFamily="50" charset="-128"/>
              </a:defRPr>
            </a:lvl4pPr>
            <a:lvl5pPr defTabSz="1004888">
              <a:defRPr>
                <a:solidFill>
                  <a:schemeClr val="tx1"/>
                </a:solidFill>
                <a:latin typeface="Arial" panose="020B0604020202020204" pitchFamily="34" charset="0"/>
                <a:ea typeface="ＭＳ Ｐゴシック" panose="020B0600070205080204" pitchFamily="50" charset="-128"/>
              </a:defRPr>
            </a:lvl5pPr>
            <a:lvl6pPr marL="1530350" indent="-211138" defTabSz="10048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1987550" indent="-211138" defTabSz="10048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2444750" indent="-211138" defTabSz="10048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2901950" indent="-211138" defTabSz="10048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fontAlgn="auto" hangingPunct="1">
              <a:spcBef>
                <a:spcPts val="0"/>
              </a:spcBef>
              <a:spcAft>
                <a:spcPts val="0"/>
              </a:spcAft>
              <a:defRPr/>
            </a:pPr>
            <a:r>
              <a:rPr kumimoji="1" lang="ja-JP" altLang="en-US" sz="4000" kern="0" smtClean="0">
                <a:solidFill>
                  <a:srgbClr val="000000"/>
                </a:solidFill>
                <a:latin typeface="ＭＳ ゴシック" panose="020B0609070205080204" pitchFamily="49" charset="-128"/>
                <a:ea typeface="ＭＳ ゴシック" panose="020B0609070205080204" pitchFamily="49" charset="-128"/>
              </a:rPr>
              <a:t>次回　　月　　日　　時～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defRPr>
                <a:solidFill>
                  <a:schemeClr val="tx1"/>
                </a:solidFill>
                <a:latin typeface="Arial" panose="020B0604020202020204" pitchFamily="34" charset="0"/>
                <a:ea typeface="ＭＳ Ｐゴシック" panose="020B0600070205080204" pitchFamily="50" charset="-128"/>
              </a:defRPr>
            </a:lvl1pPr>
            <a:lvl2pPr defTabSz="446088">
              <a:defRPr>
                <a:solidFill>
                  <a:schemeClr val="tx1"/>
                </a:solidFill>
                <a:latin typeface="Arial" panose="020B0604020202020204" pitchFamily="34" charset="0"/>
                <a:ea typeface="ＭＳ Ｐゴシック" panose="020B0600070205080204" pitchFamily="50" charset="-128"/>
              </a:defRPr>
            </a:lvl2pPr>
            <a:lvl3pPr defTabSz="446088">
              <a:defRPr>
                <a:solidFill>
                  <a:schemeClr val="tx1"/>
                </a:solidFill>
                <a:latin typeface="Arial" panose="020B0604020202020204" pitchFamily="34" charset="0"/>
                <a:ea typeface="ＭＳ Ｐゴシック" panose="020B0600070205080204" pitchFamily="50" charset="-128"/>
              </a:defRPr>
            </a:lvl3pPr>
            <a:lvl4pPr defTabSz="446088">
              <a:defRPr>
                <a:solidFill>
                  <a:schemeClr val="tx1"/>
                </a:solidFill>
                <a:latin typeface="Arial" panose="020B0604020202020204" pitchFamily="34" charset="0"/>
                <a:ea typeface="ＭＳ Ｐゴシック" panose="020B0600070205080204" pitchFamily="50" charset="-128"/>
              </a:defRPr>
            </a:lvl4pPr>
            <a:lvl5pPr defTabSz="446088">
              <a:defRPr>
                <a:solidFill>
                  <a:schemeClr val="tx1"/>
                </a:solidFill>
                <a:latin typeface="Arial" panose="020B0604020202020204" pitchFamily="34" charset="0"/>
                <a:ea typeface="ＭＳ Ｐゴシック" panose="020B0600070205080204" pitchFamily="50" charset="-128"/>
              </a:defRPr>
            </a:lvl5pPr>
            <a:lvl6pPr marL="15303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19875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24447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2901950" indent="-211138" defTabSz="4460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2FBB6B0-62CF-426D-BEFC-B4AF2EDC5992}" type="slidenum">
              <a:rPr lang="en-US" altLang="en-US" sz="1400" smtClean="0">
                <a:solidFill>
                  <a:srgbClr val="898989"/>
                </a:solidFill>
              </a:rPr>
              <a:pPr/>
              <a:t>5</a:t>
            </a:fld>
            <a:endParaRPr lang="en-US" altLang="en-US" sz="1400" dirty="0" smtClean="0">
              <a:solidFill>
                <a:srgbClr val="898989"/>
              </a:solidFill>
            </a:endParaRPr>
          </a:p>
        </p:txBody>
      </p:sp>
      <p:sp>
        <p:nvSpPr>
          <p:cNvPr id="104451" name="Rectangle 2"/>
          <p:cNvSpPr>
            <a:spLocks noGrp="1" noChangeArrowheads="1"/>
          </p:cNvSpPr>
          <p:nvPr>
            <p:ph type="title"/>
          </p:nvPr>
        </p:nvSpPr>
        <p:spPr>
          <a:xfrm>
            <a:off x="576263" y="539750"/>
            <a:ext cx="8864600" cy="1076325"/>
          </a:xfrm>
        </p:spPr>
        <p:txBody>
          <a:bodyPr/>
          <a:lstStyle/>
          <a:p>
            <a:pPr algn="ctr" eaLnBrk="1" hangingPunct="1"/>
            <a:r>
              <a:rPr lang="ja-JP" altLang="en-US" sz="5400" smtClean="0"/>
              <a:t>本日の内容</a:t>
            </a:r>
            <a:r>
              <a:rPr lang="en-AU" altLang="en-US" sz="5400" smtClean="0">
                <a:ea typeface="ＭＳ Ｐゴシック" panose="020B0600070205080204" pitchFamily="50" charset="-128"/>
              </a:rPr>
              <a:t> </a:t>
            </a:r>
          </a:p>
        </p:txBody>
      </p:sp>
      <p:sp>
        <p:nvSpPr>
          <p:cNvPr id="104452" name="Rectangle 3"/>
          <p:cNvSpPr>
            <a:spLocks noGrp="1" noChangeArrowheads="1"/>
          </p:cNvSpPr>
          <p:nvPr>
            <p:ph idx="1"/>
          </p:nvPr>
        </p:nvSpPr>
        <p:spPr>
          <a:xfrm>
            <a:off x="601663" y="1908175"/>
            <a:ext cx="9047162" cy="4967288"/>
          </a:xfrm>
        </p:spPr>
        <p:txBody>
          <a:bodyPr/>
          <a:lstStyle/>
          <a:p>
            <a:pPr marL="0" indent="0" defTabSz="750888" eaLnBrk="1" hangingPunct="1">
              <a:lnSpc>
                <a:spcPct val="150000"/>
              </a:lnSpc>
              <a:spcBef>
                <a:spcPct val="0"/>
              </a:spcBef>
              <a:buFont typeface="Arial" panose="020B0604020202020204" pitchFamily="34" charset="0"/>
              <a:buNone/>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r>
              <a:rPr lang="ja-JP" altLang="en-US" sz="3600" smtClean="0">
                <a:latin typeface="ＭＳ ゴシック" panose="020B0609070205080204" pitchFamily="49" charset="-128"/>
                <a:ea typeface="ＭＳ ゴシック" panose="020B0609070205080204" pitchFamily="49" charset="-128"/>
              </a:rPr>
              <a:t>１．電子機器を使う　　　  </a:t>
            </a:r>
            <a:r>
              <a:rPr lang="en-US" altLang="ja-JP" sz="3600" smtClean="0">
                <a:latin typeface="ＭＳ ゴシック" panose="020B0609070205080204" pitchFamily="49" charset="-128"/>
                <a:ea typeface="ＭＳ ゴシック" panose="020B0609070205080204" pitchFamily="49" charset="-128"/>
              </a:rPr>
              <a:t>【</a:t>
            </a:r>
            <a:r>
              <a:rPr lang="ja-JP" altLang="en-US" sz="3600" smtClean="0">
                <a:latin typeface="ＭＳ ゴシック" panose="020B0609070205080204" pitchFamily="49" charset="-128"/>
                <a:ea typeface="ＭＳ ゴシック" panose="020B0609070205080204" pitchFamily="49" charset="-128"/>
              </a:rPr>
              <a:t>補完手段</a:t>
            </a:r>
            <a:r>
              <a:rPr lang="en-US" altLang="ja-JP" sz="3600" smtClean="0">
                <a:latin typeface="ＭＳ ゴシック" panose="020B0609070205080204" pitchFamily="49" charset="-128"/>
                <a:ea typeface="ＭＳ ゴシック" panose="020B0609070205080204" pitchFamily="49" charset="-128"/>
              </a:rPr>
              <a:t>】</a:t>
            </a:r>
          </a:p>
          <a:p>
            <a:pPr marL="0" indent="0" defTabSz="750888" eaLnBrk="1" hangingPunct="1">
              <a:lnSpc>
                <a:spcPct val="150000"/>
              </a:lnSpc>
              <a:spcBef>
                <a:spcPct val="0"/>
              </a:spcBef>
              <a:buFont typeface="Arial" panose="020B0604020202020204" pitchFamily="34" charset="0"/>
              <a:buNone/>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r>
              <a:rPr lang="en-AU" altLang="en-US" sz="3600" smtClean="0">
                <a:latin typeface="ＭＳ ゴシック" panose="020B0609070205080204" pitchFamily="49" charset="-128"/>
                <a:ea typeface="ＭＳ ゴシック" panose="020B0609070205080204" pitchFamily="49" charset="-128"/>
              </a:rPr>
              <a:t> </a:t>
            </a:r>
            <a:endParaRPr lang="en-GB" altLang="en-US" sz="3600" smtClean="0">
              <a:latin typeface="ＭＳ ゴシック" panose="020B0609070205080204" pitchFamily="49" charset="-128"/>
              <a:ea typeface="ＭＳ ゴシック" panose="020B0609070205080204" pitchFamily="49" charset="-128"/>
            </a:endParaRPr>
          </a:p>
          <a:p>
            <a:pPr marL="0" indent="0" defTabSz="750888" eaLnBrk="1" hangingPunct="1">
              <a:lnSpc>
                <a:spcPct val="150000"/>
              </a:lnSpc>
              <a:spcBef>
                <a:spcPct val="0"/>
              </a:spcBef>
              <a:buFont typeface="Arial" panose="020B0604020202020204" pitchFamily="34" charset="0"/>
              <a:buNone/>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r>
              <a:rPr lang="ja-JP" altLang="en-US" sz="3600" smtClean="0">
                <a:latin typeface="ＭＳ ゴシック" panose="020B0609070205080204" pitchFamily="49" charset="-128"/>
                <a:ea typeface="ＭＳ ゴシック" panose="020B0609070205080204" pitchFamily="49" charset="-128"/>
              </a:rPr>
              <a:t>２．ストレスと疲労　　　　　　</a:t>
            </a:r>
            <a:r>
              <a:rPr lang="en-US" altLang="ja-JP" sz="3600" smtClean="0">
                <a:latin typeface="ＭＳ ゴシック" panose="020B0609070205080204" pitchFamily="49" charset="-128"/>
                <a:ea typeface="ＭＳ ゴシック" panose="020B0609070205080204" pitchFamily="49" charset="-128"/>
              </a:rPr>
              <a:t>【</a:t>
            </a:r>
            <a:r>
              <a:rPr lang="ja-JP" altLang="en-US" sz="3600" smtClean="0">
                <a:latin typeface="ＭＳ ゴシック" panose="020B0609070205080204" pitchFamily="49" charset="-128"/>
                <a:ea typeface="ＭＳ ゴシック" panose="020B0609070205080204" pitchFamily="49" charset="-128"/>
              </a:rPr>
              <a:t>講義</a:t>
            </a:r>
            <a:r>
              <a:rPr lang="en-US" altLang="ja-JP" sz="3600" smtClean="0">
                <a:latin typeface="ＭＳ ゴシック" panose="020B0609070205080204" pitchFamily="49" charset="-128"/>
                <a:ea typeface="ＭＳ ゴシック" panose="020B0609070205080204" pitchFamily="49" charset="-128"/>
              </a:rPr>
              <a:t>】</a:t>
            </a:r>
          </a:p>
          <a:p>
            <a:pPr marL="0" indent="0" defTabSz="750888" eaLnBrk="1" hangingPunct="1">
              <a:lnSpc>
                <a:spcPct val="150000"/>
              </a:lnSpc>
              <a:spcBef>
                <a:spcPct val="0"/>
              </a:spcBef>
              <a:buFont typeface="Arial" panose="020B0604020202020204" pitchFamily="34" charset="0"/>
              <a:buNone/>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endParaRPr lang="en-US" altLang="ja-JP" sz="3600" smtClean="0">
              <a:latin typeface="ＭＳ ゴシック" panose="020B0609070205080204" pitchFamily="49" charset="-128"/>
              <a:ea typeface="ＭＳ ゴシック" panose="020B0609070205080204" pitchFamily="49" charset="-128"/>
            </a:endParaRPr>
          </a:p>
          <a:p>
            <a:pPr marL="0" indent="0" defTabSz="750888" eaLnBrk="1" hangingPunct="1">
              <a:lnSpc>
                <a:spcPct val="150000"/>
              </a:lnSpc>
              <a:spcBef>
                <a:spcPct val="0"/>
              </a:spcBef>
              <a:buFont typeface="Arial" panose="020B0604020202020204" pitchFamily="34" charset="0"/>
              <a:buNone/>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r>
              <a:rPr lang="ja-JP" altLang="en-US" sz="3600" smtClean="0">
                <a:latin typeface="ＭＳ ゴシック" panose="020B0609070205080204" pitchFamily="49" charset="-128"/>
                <a:ea typeface="ＭＳ ゴシック" panose="020B0609070205080204" pitchFamily="49" charset="-128"/>
              </a:rPr>
              <a:t>３．ストレスと疲労の管理　</a:t>
            </a:r>
            <a:r>
              <a:rPr lang="en-US" altLang="ja-JP" sz="3600" smtClean="0">
                <a:latin typeface="ＭＳ ゴシック" panose="020B0609070205080204" pitchFamily="49" charset="-128"/>
                <a:ea typeface="ＭＳ ゴシック" panose="020B0609070205080204" pitchFamily="49" charset="-128"/>
              </a:rPr>
              <a:t>【</a:t>
            </a:r>
            <a:r>
              <a:rPr lang="ja-JP" altLang="en-US" sz="3600" smtClean="0">
                <a:latin typeface="ＭＳ ゴシック" panose="020B0609070205080204" pitchFamily="49" charset="-128"/>
                <a:ea typeface="ＭＳ ゴシック" panose="020B0609070205080204" pitchFamily="49" charset="-128"/>
              </a:rPr>
              <a:t>生活習慣</a:t>
            </a:r>
            <a:r>
              <a:rPr lang="en-US" altLang="ja-JP" sz="3600" smtClean="0">
                <a:latin typeface="ＭＳ ゴシック" panose="020B0609070205080204" pitchFamily="49" charset="-128"/>
                <a:ea typeface="ＭＳ ゴシック" panose="020B0609070205080204" pitchFamily="49" charset="-128"/>
              </a:rPr>
              <a:t>】</a:t>
            </a:r>
            <a:endParaRPr lang="en-GB" altLang="en-US" sz="3600" smtClean="0">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588"/>
            <a:ext cx="10080625" cy="755967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kumimoji="1" lang="ja-JP" altLang="en-US"/>
          </a:p>
        </p:txBody>
      </p:sp>
      <p:sp>
        <p:nvSpPr>
          <p:cNvPr id="8" name="タイトル 1"/>
          <p:cNvSpPr txBox="1">
            <a:spLocks/>
          </p:cNvSpPr>
          <p:nvPr/>
        </p:nvSpPr>
        <p:spPr bwMode="auto">
          <a:xfrm>
            <a:off x="595313" y="684213"/>
            <a:ext cx="88646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6" tIns="50398" rIns="100796" bIns="50398" anchor="b"/>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defRPr/>
            </a:pPr>
            <a:r>
              <a:rPr kumimoji="1" lang="ja-JP" altLang="en-US" sz="4850" dirty="0" smtClean="0"/>
              <a:t>補完</a:t>
            </a:r>
            <a:r>
              <a:rPr kumimoji="1" lang="ja-JP" altLang="en-US" sz="4850" dirty="0"/>
              <a:t>手段</a:t>
            </a:r>
          </a:p>
        </p:txBody>
      </p:sp>
      <p:cxnSp>
        <p:nvCxnSpPr>
          <p:cNvPr id="9" name="直線コネクタ 8"/>
          <p:cNvCxnSpPr/>
          <p:nvPr/>
        </p:nvCxnSpPr>
        <p:spPr>
          <a:xfrm flipV="1">
            <a:off x="674688" y="4017963"/>
            <a:ext cx="87296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タイトル 1"/>
          <p:cNvSpPr>
            <a:spLocks noGrp="1"/>
          </p:cNvSpPr>
          <p:nvPr>
            <p:ph type="title"/>
          </p:nvPr>
        </p:nvSpPr>
        <p:spPr>
          <a:xfrm>
            <a:off x="608013" y="2112963"/>
            <a:ext cx="8864600" cy="18494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a:lstStyle/>
          <a:p>
            <a:pPr algn="l" defTabSz="503920">
              <a:defRPr/>
            </a:pPr>
            <a:r>
              <a:rPr kumimoji="1" lang="ja-JP" altLang="en-US" sz="5952" dirty="0" smtClean="0">
                <a:latin typeface="ＭＳ Ｐゴシック" panose="020B0600070205080204" pitchFamily="50" charset="-128"/>
                <a:ea typeface="ＭＳ Ｐゴシック" panose="020B0600070205080204" pitchFamily="50" charset="-128"/>
              </a:rPr>
              <a:t>電子</a:t>
            </a:r>
            <a:r>
              <a:rPr kumimoji="1" lang="ja-JP" altLang="en-US" sz="5952" dirty="0">
                <a:latin typeface="ＭＳ Ｐゴシック" panose="020B0600070205080204" pitchFamily="50" charset="-128"/>
                <a:ea typeface="ＭＳ Ｐゴシック" panose="020B0600070205080204" pitchFamily="50" charset="-128"/>
              </a:rPr>
              <a:t>機器</a:t>
            </a:r>
            <a:r>
              <a:rPr kumimoji="1" lang="ja-JP" altLang="en-US" sz="5952" dirty="0" smtClean="0">
                <a:latin typeface="ＭＳ Ｐゴシック" panose="020B0600070205080204" pitchFamily="50" charset="-128"/>
                <a:ea typeface="ＭＳ Ｐゴシック" panose="020B0600070205080204" pitchFamily="50" charset="-128"/>
              </a:rPr>
              <a:t>を</a:t>
            </a:r>
            <a:r>
              <a:rPr kumimoji="1" lang="ja-JP" altLang="en-US" sz="5952" dirty="0">
                <a:latin typeface="ＭＳ Ｐゴシック" panose="020B0600070205080204" pitchFamily="50" charset="-128"/>
                <a:ea typeface="ＭＳ Ｐゴシック" panose="020B0600070205080204" pitchFamily="50" charset="-128"/>
              </a:rPr>
              <a:t>使</a:t>
            </a:r>
            <a:r>
              <a:rPr kumimoji="1" lang="ja-JP" altLang="en-US" sz="5952" dirty="0" smtClean="0">
                <a:latin typeface="ＭＳ Ｐゴシック" panose="020B0600070205080204" pitchFamily="50" charset="-128"/>
                <a:ea typeface="ＭＳ Ｐゴシック" panose="020B0600070205080204" pitchFamily="50" charset="-128"/>
              </a:rPr>
              <a:t>う</a:t>
            </a:r>
            <a:endParaRPr kumimoji="1" lang="ja-JP" altLang="en-US" sz="5952" dirty="0">
              <a:latin typeface="ＭＳ Ｐゴシック" panose="020B0600070205080204" pitchFamily="50" charset="-128"/>
              <a:ea typeface="ＭＳ Ｐゴシック" panose="020B0600070205080204" pitchFamily="50" charset="-128"/>
            </a:endParaRPr>
          </a:p>
        </p:txBody>
      </p:sp>
      <p:sp>
        <p:nvSpPr>
          <p:cNvPr id="11" name="テキスト プレースホルダー 2"/>
          <p:cNvSpPr>
            <a:spLocks noGrp="1"/>
          </p:cNvSpPr>
          <p:nvPr>
            <p:ph type="body" idx="1"/>
          </p:nvPr>
        </p:nvSpPr>
        <p:spPr>
          <a:xfrm>
            <a:off x="923925" y="4138613"/>
            <a:ext cx="8232775" cy="1654175"/>
          </a:xfrm>
        </p:spPr>
        <p:txBody>
          <a:bodyPr/>
          <a:lstStyle/>
          <a:p>
            <a:pPr algn="r" defTabSz="503920">
              <a:defRPr/>
            </a:pPr>
            <a:r>
              <a:rPr kumimoji="1" lang="ja-JP" altLang="en-US" dirty="0" smtClean="0">
                <a:solidFill>
                  <a:schemeClr val="tx1"/>
                </a:solidFill>
              </a:rPr>
              <a:t>アシスティブテクノロジーの活用</a:t>
            </a:r>
            <a:endParaRPr kumimoji="1" lang="ja-JP" altLang="en-US" dirty="0">
              <a:solidFill>
                <a:schemeClr val="tx1"/>
              </a:solidFill>
            </a:endParaRPr>
          </a:p>
        </p:txBody>
      </p:sp>
      <p:sp>
        <p:nvSpPr>
          <p:cNvPr id="105480" name="テキスト ボックス 9"/>
          <p:cNvSpPr txBox="1">
            <a:spLocks noChangeArrowheads="1"/>
          </p:cNvSpPr>
          <p:nvPr/>
        </p:nvSpPr>
        <p:spPr bwMode="auto">
          <a:xfrm>
            <a:off x="8534400" y="179388"/>
            <a:ext cx="1547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a:t>補完手段④</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a:xfrm>
            <a:off x="504825" y="306388"/>
            <a:ext cx="9072563" cy="1260475"/>
          </a:xfrm>
        </p:spPr>
        <p:txBody>
          <a:bodyPr/>
          <a:lstStyle/>
          <a:p>
            <a:pPr algn="ctr" eaLnBrk="1" hangingPunct="1"/>
            <a:r>
              <a:rPr lang="ja-JP" altLang="en-US" sz="4400" smtClean="0"/>
              <a:t>電子機器の例</a:t>
            </a:r>
            <a:endParaRPr lang="en-US" altLang="en-US" sz="4400" smtClean="0"/>
          </a:p>
        </p:txBody>
      </p:sp>
      <p:sp>
        <p:nvSpPr>
          <p:cNvPr id="106499" name="Rectangle 3"/>
          <p:cNvSpPr>
            <a:spLocks noGrp="1"/>
          </p:cNvSpPr>
          <p:nvPr>
            <p:ph type="body" sz="half" idx="1"/>
          </p:nvPr>
        </p:nvSpPr>
        <p:spPr>
          <a:xfrm>
            <a:off x="760413" y="1403350"/>
            <a:ext cx="7840662" cy="5256213"/>
          </a:xfrm>
        </p:spPr>
        <p:txBody>
          <a:bodyPr/>
          <a:lstStyle/>
          <a:p>
            <a:pPr indent="-354013" eaLnBrk="1" hangingPunct="1">
              <a:lnSpc>
                <a:spcPct val="100000"/>
              </a:lnSpc>
            </a:pPr>
            <a:r>
              <a:rPr lang="ja-JP" altLang="en-US" sz="3200" smtClean="0"/>
              <a:t>スマートフォン</a:t>
            </a:r>
            <a:endParaRPr lang="en-US" altLang="en-US" sz="3200" smtClean="0"/>
          </a:p>
          <a:p>
            <a:pPr indent="-354013" eaLnBrk="1" hangingPunct="1">
              <a:lnSpc>
                <a:spcPct val="100000"/>
              </a:lnSpc>
            </a:pPr>
            <a:r>
              <a:rPr lang="ja-JP" altLang="en-US" sz="3200" smtClean="0"/>
              <a:t>パソコン</a:t>
            </a:r>
            <a:endParaRPr lang="en-US" altLang="ja-JP" sz="3200" smtClean="0"/>
          </a:p>
          <a:p>
            <a:pPr indent="-354013" eaLnBrk="1" hangingPunct="1">
              <a:lnSpc>
                <a:spcPct val="100000"/>
              </a:lnSpc>
            </a:pPr>
            <a:r>
              <a:rPr lang="ja-JP" altLang="en-US" sz="3200" smtClean="0"/>
              <a:t>タブレット型端末（ｉＰａｄなど）</a:t>
            </a:r>
            <a:endParaRPr lang="en-US" altLang="en-US" sz="3200" smtClean="0"/>
          </a:p>
          <a:p>
            <a:pPr indent="-354013" eaLnBrk="1" hangingPunct="1">
              <a:lnSpc>
                <a:spcPct val="100000"/>
              </a:lnSpc>
            </a:pPr>
            <a:r>
              <a:rPr lang="ja-JP" altLang="en-US" sz="3200" smtClean="0"/>
              <a:t>ボイスレコーダー</a:t>
            </a:r>
            <a:endParaRPr lang="en-US" altLang="en-US" sz="3200" smtClean="0"/>
          </a:p>
          <a:p>
            <a:pPr indent="-354013" eaLnBrk="1" hangingPunct="1">
              <a:lnSpc>
                <a:spcPct val="100000"/>
              </a:lnSpc>
            </a:pPr>
            <a:r>
              <a:rPr lang="ja-JP" altLang="en-US" sz="3200" smtClean="0"/>
              <a:t>ナビゲーションシステム</a:t>
            </a:r>
            <a:endParaRPr lang="en-US" altLang="en-US" sz="3200" smtClean="0"/>
          </a:p>
          <a:p>
            <a:pPr indent="-354013" eaLnBrk="1" hangingPunct="1">
              <a:lnSpc>
                <a:spcPct val="100000"/>
              </a:lnSpc>
            </a:pPr>
            <a:r>
              <a:rPr lang="ja-JP" altLang="en-US" sz="3200" smtClean="0"/>
              <a:t>カメラ／ビデオ</a:t>
            </a:r>
            <a:endParaRPr lang="en-US" altLang="en-US" sz="3200" smtClean="0"/>
          </a:p>
          <a:p>
            <a:pPr indent="-354013" eaLnBrk="1" hangingPunct="1">
              <a:lnSpc>
                <a:spcPct val="100000"/>
              </a:lnSpc>
            </a:pPr>
            <a:r>
              <a:rPr lang="ja-JP" altLang="en-US" sz="3200" smtClean="0"/>
              <a:t>タイマー</a:t>
            </a:r>
            <a:endParaRPr lang="en-US" altLang="en-US" sz="3200" smtClean="0"/>
          </a:p>
        </p:txBody>
      </p:sp>
      <p:sp>
        <p:nvSpPr>
          <p:cNvPr id="106500"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4500"/>
            <a:fld id="{11529A87-5537-4458-BEFD-F95D7D43B6F4}" type="slidenum">
              <a:rPr lang="en-US" altLang="en-US" sz="1400" smtClean="0"/>
              <a:pPr defTabSz="444500"/>
              <a:t>7</a:t>
            </a:fld>
            <a:endParaRPr lang="en-US" altLang="en-US" sz="1400" smtClean="0"/>
          </a:p>
        </p:txBody>
      </p:sp>
      <p:pic>
        <p:nvPicPr>
          <p:cNvPr id="106501" name="Picture 6" descr="C:\Users\carbuncle\Downloads\3282190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675" y="3851275"/>
            <a:ext cx="4297363"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079500" y="539750"/>
            <a:ext cx="7848600" cy="1079500"/>
          </a:xfrm>
          <a:prstGeom prst="roundRect">
            <a:avLst/>
          </a:prstGeom>
          <a:gradFill rotWithShape="1">
            <a:gsLst>
              <a:gs pos="0">
                <a:srgbClr val="6B9BC7">
                  <a:tint val="10000"/>
                  <a:alpha val="94000"/>
                  <a:satMod val="120000"/>
                  <a:lumMod val="110000"/>
                </a:srgbClr>
              </a:gs>
              <a:gs pos="100000">
                <a:srgbClr val="6B9BC7">
                  <a:tint val="80000"/>
                  <a:shade val="100000"/>
                  <a:satMod val="140000"/>
                  <a:lumMod val="120000"/>
                </a:srgbClr>
              </a:gs>
            </a:gsLst>
            <a:lin ang="5400000" scaled="0"/>
          </a:gradFill>
          <a:ln w="9525" cap="flat" cmpd="sng" algn="ctr">
            <a:solidFill>
              <a:srgbClr val="6B9BC7"/>
            </a:solidFill>
            <a:prstDash val="solid"/>
          </a:ln>
          <a:effectLst/>
        </p:spPr>
        <p:txBody>
          <a:bodyPr anchor="ctr"/>
          <a:lstStyle/>
          <a:p>
            <a:pPr algn="ctr" defTabSz="914400" eaLnBrk="1" fontAlgn="auto" hangingPunct="1">
              <a:spcBef>
                <a:spcPts val="0"/>
              </a:spcBef>
              <a:spcAft>
                <a:spcPts val="0"/>
              </a:spcAft>
              <a:defRPr/>
            </a:pPr>
            <a:endParaRPr kumimoji="1" lang="ja-JP" altLang="en-US" sz="4400" kern="0" dirty="0">
              <a:ln w="0"/>
              <a:solidFill>
                <a:prstClr val="black"/>
              </a:solidFill>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08547" name="Rectangle 1"/>
          <p:cNvSpPr>
            <a:spLocks noGrp="1"/>
          </p:cNvSpPr>
          <p:nvPr>
            <p:ph type="title"/>
          </p:nvPr>
        </p:nvSpPr>
        <p:spPr>
          <a:xfrm>
            <a:off x="693738" y="763588"/>
            <a:ext cx="8694737" cy="739775"/>
          </a:xfrm>
        </p:spPr>
        <p:txBody>
          <a:bodyPr lIns="0" tIns="0" rIns="0" bIns="0">
            <a:spAutoFit/>
          </a:bodyPr>
          <a:lstStyle/>
          <a:p>
            <a:pPr algn="ctr" eaLnBrk="1" hangingPunct="1">
              <a:lnSpc>
                <a:spcPct val="98000"/>
              </a:lnSpc>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r>
              <a:rPr lang="ja-JP" altLang="en-US" sz="4900" smtClean="0">
                <a:solidFill>
                  <a:srgbClr val="FF0000"/>
                </a:solidFill>
              </a:rPr>
              <a:t>記憶の道具：</a:t>
            </a:r>
            <a:r>
              <a:rPr lang="ja-JP" altLang="en-US" sz="4900" smtClean="0"/>
              <a:t>スマートフォン</a:t>
            </a:r>
            <a:endParaRPr lang="en-GB" altLang="en-US" sz="4900" smtClean="0"/>
          </a:p>
        </p:txBody>
      </p:sp>
      <p:sp>
        <p:nvSpPr>
          <p:cNvPr id="108548" name="テキスト プレースホルダー 1"/>
          <p:cNvSpPr>
            <a:spLocks noGrp="1"/>
          </p:cNvSpPr>
          <p:nvPr>
            <p:ph type="body" idx="1"/>
          </p:nvPr>
        </p:nvSpPr>
        <p:spPr>
          <a:xfrm>
            <a:off x="733425" y="1908175"/>
            <a:ext cx="3240088" cy="719138"/>
          </a:xfrm>
          <a:solidFill>
            <a:schemeClr val="accent2"/>
          </a:solidFill>
          <a:ln w="28575">
            <a:solidFill>
              <a:schemeClr val="accent2"/>
            </a:solidFill>
            <a:miter lim="800000"/>
            <a:headEnd/>
            <a:tailEnd/>
          </a:ln>
        </p:spPr>
        <p:txBody>
          <a:bodyPr anchor="ctr"/>
          <a:lstStyle/>
          <a:p>
            <a:pPr algn="ctr" eaLnBrk="1" hangingPunct="1"/>
            <a:r>
              <a:rPr lang="ja-JP" altLang="en-US" sz="3600" b="0" smtClean="0">
                <a:solidFill>
                  <a:schemeClr val="bg1"/>
                </a:solidFill>
              </a:rPr>
              <a:t>メリット</a:t>
            </a:r>
          </a:p>
        </p:txBody>
      </p:sp>
      <p:sp>
        <p:nvSpPr>
          <p:cNvPr id="18434" name="Rectangle 2"/>
          <p:cNvSpPr>
            <a:spLocks noGrp="1"/>
          </p:cNvSpPr>
          <p:nvPr>
            <p:ph sz="half" idx="2"/>
          </p:nvPr>
        </p:nvSpPr>
        <p:spPr>
          <a:xfrm>
            <a:off x="733425" y="2600325"/>
            <a:ext cx="3240088" cy="4319588"/>
          </a:xfrm>
          <a:ln w="28575">
            <a:solidFill>
              <a:schemeClr val="accent2"/>
            </a:solidFill>
            <a:miter lim="800000"/>
            <a:headEnd/>
            <a:tailEnd/>
          </a:ln>
        </p:spPr>
        <p:txBody>
          <a:bodyPr lIns="89659" tIns="46627" rIns="89659" bIns="46627">
            <a:spAutoFit/>
          </a:bodyPr>
          <a:lstStyle/>
          <a:p>
            <a:pPr eaLnBrk="1" hangingPunct="1">
              <a:lnSpc>
                <a:spcPct val="135000"/>
              </a:lnSpc>
              <a:buClr>
                <a:srgbClr val="FF0000"/>
              </a:buClr>
              <a:buSzPct val="120000"/>
              <a:buFont typeface="Wingdings" panose="05000000000000000000" pitchFamily="2" charset="2"/>
              <a:buChar char="þ"/>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r>
              <a:rPr lang="en-GB" altLang="en-US" sz="3200" smtClean="0"/>
              <a:t>  </a:t>
            </a:r>
            <a:r>
              <a:rPr lang="ja-JP" altLang="en-US" sz="3200" smtClean="0"/>
              <a:t>手軽に携帯できる</a:t>
            </a:r>
            <a:endParaRPr lang="en-US" altLang="ja-JP" sz="3200" smtClean="0"/>
          </a:p>
          <a:p>
            <a:pPr eaLnBrk="1" hangingPunct="1">
              <a:lnSpc>
                <a:spcPct val="135000"/>
              </a:lnSpc>
              <a:buClr>
                <a:srgbClr val="FF0000"/>
              </a:buClr>
              <a:buSzPct val="120000"/>
              <a:buFont typeface="Wingdings" panose="05000000000000000000" pitchFamily="2" charset="2"/>
              <a:buChar char="þ"/>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r>
              <a:rPr lang="en-GB" altLang="en-US" sz="3200" smtClean="0"/>
              <a:t>  </a:t>
            </a:r>
            <a:r>
              <a:rPr lang="ja-JP" altLang="en-US" sz="3200" smtClean="0"/>
              <a:t>広く普及している</a:t>
            </a:r>
            <a:endParaRPr lang="en-GB" altLang="en-US" sz="3200" smtClean="0"/>
          </a:p>
          <a:p>
            <a:pPr eaLnBrk="1" hangingPunct="1">
              <a:lnSpc>
                <a:spcPct val="135000"/>
              </a:lnSpc>
              <a:buClr>
                <a:srgbClr val="FF0000"/>
              </a:buClr>
              <a:buSzPct val="120000"/>
              <a:buFont typeface="Wingdings" panose="05000000000000000000" pitchFamily="2" charset="2"/>
              <a:buChar char="þ"/>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r>
              <a:rPr lang="ja-JP" altLang="en-US" sz="3200" smtClean="0"/>
              <a:t>  便利な機能がたくさんある</a:t>
            </a:r>
            <a:endParaRPr lang="en-GB" altLang="en-US" sz="3200" smtClean="0"/>
          </a:p>
        </p:txBody>
      </p:sp>
      <p:sp>
        <p:nvSpPr>
          <p:cNvPr id="108550" name="テキスト プレースホルダー 2"/>
          <p:cNvSpPr>
            <a:spLocks noGrp="1"/>
          </p:cNvSpPr>
          <p:nvPr>
            <p:ph type="body" sz="quarter" idx="3"/>
          </p:nvPr>
        </p:nvSpPr>
        <p:spPr>
          <a:xfrm>
            <a:off x="6121400" y="1908175"/>
            <a:ext cx="3240088" cy="719138"/>
          </a:xfrm>
          <a:solidFill>
            <a:srgbClr val="00B0F0"/>
          </a:solidFill>
          <a:ln w="28575">
            <a:solidFill>
              <a:srgbClr val="00B0F0"/>
            </a:solidFill>
            <a:miter lim="800000"/>
            <a:headEnd/>
            <a:tailEnd/>
          </a:ln>
        </p:spPr>
        <p:txBody>
          <a:bodyPr anchor="ctr"/>
          <a:lstStyle/>
          <a:p>
            <a:pPr algn="ctr" eaLnBrk="1" hangingPunct="1"/>
            <a:r>
              <a:rPr lang="ja-JP" altLang="en-US" sz="3600" b="0" smtClean="0">
                <a:solidFill>
                  <a:schemeClr val="bg1"/>
                </a:solidFill>
              </a:rPr>
              <a:t>デメリット</a:t>
            </a:r>
          </a:p>
        </p:txBody>
      </p:sp>
      <p:sp>
        <p:nvSpPr>
          <p:cNvPr id="108551" name="コンテンツ プレースホルダー 3"/>
          <p:cNvSpPr>
            <a:spLocks noGrp="1"/>
          </p:cNvSpPr>
          <p:nvPr>
            <p:ph sz="quarter" idx="4"/>
          </p:nvPr>
        </p:nvSpPr>
        <p:spPr>
          <a:xfrm>
            <a:off x="6121400" y="2600325"/>
            <a:ext cx="3240088" cy="4319588"/>
          </a:xfrm>
          <a:ln w="28575">
            <a:solidFill>
              <a:srgbClr val="00B0F0"/>
            </a:solidFill>
            <a:miter lim="800000"/>
            <a:headEnd/>
            <a:tailEnd/>
          </a:ln>
        </p:spPr>
        <p:txBody>
          <a:bodyPr anchor="ctr"/>
          <a:lstStyle/>
          <a:p>
            <a:pPr eaLnBrk="1" hangingPunct="1">
              <a:lnSpc>
                <a:spcPct val="100000"/>
              </a:lnSpc>
              <a:spcBef>
                <a:spcPts val="600"/>
              </a:spcBef>
              <a:spcAft>
                <a:spcPts val="1200"/>
              </a:spcAft>
              <a:buClr>
                <a:srgbClr val="FF0000"/>
              </a:buClr>
              <a:buSzPct val="120000"/>
              <a:buFont typeface="Wingdings" panose="05000000000000000000" pitchFamily="2" charset="2"/>
              <a:buChar char="ý"/>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r>
              <a:rPr lang="ja-JP" altLang="en-US" sz="3200" smtClean="0"/>
              <a:t>  使いこなすのは難しい</a:t>
            </a:r>
            <a:endParaRPr lang="en-GB" altLang="en-US" sz="3200" smtClean="0"/>
          </a:p>
          <a:p>
            <a:pPr eaLnBrk="1" hangingPunct="1">
              <a:lnSpc>
                <a:spcPct val="100000"/>
              </a:lnSpc>
              <a:spcBef>
                <a:spcPts val="600"/>
              </a:spcBef>
              <a:spcAft>
                <a:spcPts val="1200"/>
              </a:spcAft>
              <a:buClr>
                <a:srgbClr val="FF0000"/>
              </a:buClr>
              <a:buSzPct val="120000"/>
              <a:buFont typeface="Wingdings" panose="05000000000000000000" pitchFamily="2" charset="2"/>
              <a:buChar char="ý"/>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r>
              <a:rPr lang="ja-JP" altLang="en-US" sz="3200" smtClean="0"/>
              <a:t>  操作方法を覚えないといけない</a:t>
            </a:r>
            <a:endParaRPr lang="en-GB" altLang="en-US" sz="3200" smtClean="0"/>
          </a:p>
          <a:p>
            <a:pPr eaLnBrk="1" hangingPunct="1">
              <a:lnSpc>
                <a:spcPct val="100000"/>
              </a:lnSpc>
              <a:spcBef>
                <a:spcPts val="600"/>
              </a:spcBef>
              <a:spcAft>
                <a:spcPts val="1200"/>
              </a:spcAft>
              <a:buClr>
                <a:srgbClr val="FF0000"/>
              </a:buClr>
              <a:buSzPct val="120000"/>
              <a:buFont typeface="Wingdings" panose="05000000000000000000" pitchFamily="2" charset="2"/>
              <a:buChar char="ý"/>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r>
              <a:rPr lang="ja-JP" altLang="en-US" sz="3200" smtClean="0"/>
              <a:t>  電池や電波に左右されることも</a:t>
            </a:r>
            <a:endParaRPr lang="ja-JP" altLang="en-US" sz="3600" smtClean="0"/>
          </a:p>
        </p:txBody>
      </p:sp>
      <p:sp>
        <p:nvSpPr>
          <p:cNvPr id="108552" name="スライド番号プレースホルダー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4500"/>
            <a:fld id="{D9AFF9CC-C6C1-43D8-9AC3-7385945B4AC7}" type="slidenum">
              <a:rPr lang="en-US" altLang="en-US" sz="1400" smtClean="0"/>
              <a:pPr defTabSz="444500"/>
              <a:t>8</a:t>
            </a:fld>
            <a:endParaRPr lang="en-US" altLang="en-US" sz="1400" smtClean="0"/>
          </a:p>
        </p:txBody>
      </p:sp>
      <p:pic>
        <p:nvPicPr>
          <p:cNvPr id="108553" name="Picture 9" descr="C:\Users\carbuncle\Downloads\1627516.jpg"/>
          <p:cNvPicPr>
            <a:picLocks noChangeAspect="1" noChangeArrowheads="1"/>
          </p:cNvPicPr>
          <p:nvPr/>
        </p:nvPicPr>
        <p:blipFill>
          <a:blip r:embed="rId3">
            <a:extLst>
              <a:ext uri="{28A0092B-C50C-407E-A947-70E740481C1C}">
                <a14:useLocalDpi xmlns:a14="http://schemas.microsoft.com/office/drawing/2010/main" val="0"/>
              </a:ext>
            </a:extLst>
          </a:blip>
          <a:srcRect l="44637" r="44382" b="69534"/>
          <a:stretch>
            <a:fillRect/>
          </a:stretch>
        </p:blipFill>
        <p:spPr bwMode="auto">
          <a:xfrm>
            <a:off x="4103688" y="3348038"/>
            <a:ext cx="1816100"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434">
                                            <p:txEl>
                                              <p:pRg st="1" end="1"/>
                                            </p:txEl>
                                          </p:spTgt>
                                        </p:tgtEl>
                                        <p:attrNameLst>
                                          <p:attrName>style.visibility</p:attrName>
                                        </p:attrNameLst>
                                      </p:cBhvr>
                                      <p:to>
                                        <p:strVal val="visible"/>
                                      </p:to>
                                    </p:set>
                                    <p:anim calcmode="lin" valueType="num">
                                      <p:cBhvr additive="base">
                                        <p:cTn id="13" dur="500" fill="hold"/>
                                        <p:tgtEl>
                                          <p:spTgt spid="1843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8434">
                                            <p:txEl>
                                              <p:pRg st="2" end="2"/>
                                            </p:txEl>
                                          </p:spTgt>
                                        </p:tgtEl>
                                        <p:attrNameLst>
                                          <p:attrName>style.visibility</p:attrName>
                                        </p:attrNameLst>
                                      </p:cBhvr>
                                      <p:to>
                                        <p:strVal val="visible"/>
                                      </p:to>
                                    </p:set>
                                    <p:anim calcmode="lin" valueType="num">
                                      <p:cBhvr additive="base">
                                        <p:cTn id="19" dur="500" fill="hold"/>
                                        <p:tgtEl>
                                          <p:spTgt spid="1843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31800" y="466725"/>
            <a:ext cx="8785225" cy="1152525"/>
          </a:xfrm>
          <a:prstGeom prst="roundRect">
            <a:avLst/>
          </a:prstGeom>
          <a:gradFill rotWithShape="1">
            <a:gsLst>
              <a:gs pos="0">
                <a:srgbClr val="E68230">
                  <a:tint val="10000"/>
                  <a:alpha val="94000"/>
                  <a:satMod val="120000"/>
                  <a:lumMod val="110000"/>
                </a:srgbClr>
              </a:gs>
              <a:gs pos="100000">
                <a:srgbClr val="E68230">
                  <a:tint val="80000"/>
                  <a:shade val="100000"/>
                  <a:satMod val="140000"/>
                  <a:lumMod val="120000"/>
                </a:srgbClr>
              </a:gs>
            </a:gsLst>
            <a:lin ang="5400000" scaled="0"/>
          </a:gradFill>
          <a:ln w="9525" cap="flat" cmpd="sng" algn="ctr">
            <a:solidFill>
              <a:srgbClr val="E68230"/>
            </a:solidFill>
            <a:prstDash val="solid"/>
          </a:ln>
          <a:effectLst/>
        </p:spPr>
        <p:txBody>
          <a:bodyPr anchor="ctr"/>
          <a:lstStyle/>
          <a:p>
            <a:pPr algn="ctr" defTabSz="914400" eaLnBrk="1" fontAlgn="auto" hangingPunct="1">
              <a:spcBef>
                <a:spcPts val="0"/>
              </a:spcBef>
              <a:spcAft>
                <a:spcPts val="0"/>
              </a:spcAft>
              <a:defRPr/>
            </a:pPr>
            <a:endParaRPr kumimoji="1" lang="ja-JP" altLang="en-US" sz="4800" kern="0" dirty="0">
              <a:ln w="0"/>
              <a:solidFill>
                <a:prstClr val="black"/>
              </a:solidFill>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10595" name="Title 1"/>
          <p:cNvSpPr>
            <a:spLocks noGrp="1"/>
          </p:cNvSpPr>
          <p:nvPr>
            <p:ph type="title"/>
          </p:nvPr>
        </p:nvSpPr>
        <p:spPr>
          <a:xfrm>
            <a:off x="620713" y="250825"/>
            <a:ext cx="8864600" cy="1590675"/>
          </a:xfrm>
        </p:spPr>
        <p:txBody>
          <a:bodyPr/>
          <a:lstStyle/>
          <a:p>
            <a:pPr defTabSz="752475" eaLnBrk="1" hangingPunct="1"/>
            <a:r>
              <a:rPr lang="ja-JP" altLang="en-US" sz="4900" smtClean="0">
                <a:solidFill>
                  <a:srgbClr val="FF0000"/>
                </a:solidFill>
              </a:rPr>
              <a:t>練習：</a:t>
            </a:r>
            <a:r>
              <a:rPr lang="ja-JP" altLang="en-US" sz="4900" smtClean="0"/>
              <a:t>便利な機能を使ってみる</a:t>
            </a:r>
            <a:endParaRPr lang="en-US" altLang="en-US" sz="4900" smtClean="0"/>
          </a:p>
        </p:txBody>
      </p:sp>
      <p:sp>
        <p:nvSpPr>
          <p:cNvPr id="110596" name="Content Placeholder 2"/>
          <p:cNvSpPr>
            <a:spLocks noGrp="1"/>
          </p:cNvSpPr>
          <p:nvPr>
            <p:ph idx="1"/>
          </p:nvPr>
        </p:nvSpPr>
        <p:spPr>
          <a:xfrm>
            <a:off x="936625" y="1841500"/>
            <a:ext cx="8231188" cy="4962525"/>
          </a:xfrm>
        </p:spPr>
        <p:txBody>
          <a:bodyPr/>
          <a:lstStyle/>
          <a:p>
            <a:pPr marL="534988" indent="-534988" eaLnBrk="1" hangingPunct="1">
              <a:lnSpc>
                <a:spcPct val="150000"/>
              </a:lnSpc>
              <a:spcBef>
                <a:spcPct val="0"/>
              </a:spcBef>
              <a:spcAft>
                <a:spcPts val="1200"/>
              </a:spcAft>
              <a:buFont typeface="Rockwell" pitchFamily="18" charset="0"/>
              <a:buAutoNum type="arabicPeriod"/>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r>
              <a:rPr lang="ja-JP" altLang="en-US" sz="3200" dirty="0" smtClean="0"/>
              <a:t>アラーム：５分後にアラームをセットする</a:t>
            </a:r>
            <a:endParaRPr lang="en-US" altLang="en-US" sz="3200" dirty="0" smtClean="0"/>
          </a:p>
          <a:p>
            <a:pPr marL="534988" indent="-534988" eaLnBrk="1" hangingPunct="1">
              <a:lnSpc>
                <a:spcPct val="150000"/>
              </a:lnSpc>
              <a:spcBef>
                <a:spcPct val="0"/>
              </a:spcBef>
              <a:spcAft>
                <a:spcPts val="1200"/>
              </a:spcAft>
              <a:buFont typeface="Rockwell" pitchFamily="18" charset="0"/>
              <a:buAutoNum type="arabicPeriod"/>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r>
              <a:rPr lang="ja-JP" altLang="en-US" sz="3200" dirty="0" smtClean="0"/>
              <a:t>カメラ：ホワイトボードの写真を撮る</a:t>
            </a:r>
            <a:endParaRPr lang="en-GB" altLang="en-US" sz="3200" dirty="0" smtClean="0"/>
          </a:p>
          <a:p>
            <a:pPr marL="534988" indent="-534988" eaLnBrk="1" hangingPunct="1">
              <a:lnSpc>
                <a:spcPct val="150000"/>
              </a:lnSpc>
              <a:spcBef>
                <a:spcPct val="0"/>
              </a:spcBef>
              <a:spcAft>
                <a:spcPts val="1200"/>
              </a:spcAft>
              <a:buFont typeface="Rockwell" pitchFamily="18" charset="0"/>
              <a:buAutoNum type="arabicPeriod"/>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r>
              <a:rPr lang="ja-JP" altLang="en-US" sz="3200" dirty="0" smtClean="0"/>
              <a:t>連絡先：職業センター（</a:t>
            </a:r>
            <a:r>
              <a:rPr lang="en-US" altLang="ja-JP" sz="3200" dirty="0" smtClean="0">
                <a:latin typeface="Arial" panose="020B0604020202020204" pitchFamily="34" charset="0"/>
                <a:cs typeface="Arial" panose="020B0604020202020204" pitchFamily="34" charset="0"/>
              </a:rPr>
              <a:t>0XX-XXX-XXXX</a:t>
            </a:r>
            <a:r>
              <a:rPr lang="ja-JP" altLang="en-US" sz="3200" dirty="0" smtClean="0"/>
              <a:t>）を登録する（登録してあることを確認する）</a:t>
            </a:r>
            <a:endParaRPr lang="en-US" altLang="ja-JP" sz="3200" dirty="0" smtClean="0"/>
          </a:p>
          <a:p>
            <a:pPr marL="534988" indent="-534988" eaLnBrk="1" hangingPunct="1">
              <a:lnSpc>
                <a:spcPct val="150000"/>
              </a:lnSpc>
              <a:spcBef>
                <a:spcPct val="0"/>
              </a:spcBef>
              <a:spcAft>
                <a:spcPts val="1200"/>
              </a:spcAft>
              <a:buFont typeface="Rockwell" pitchFamily="18" charset="0"/>
              <a:buAutoNum type="arabicPeriod"/>
              <a:tabLst>
                <a:tab pos="717550" algn="l"/>
                <a:tab pos="1439863" algn="l"/>
                <a:tab pos="2162175" algn="l"/>
                <a:tab pos="2881313" algn="l"/>
                <a:tab pos="3603625" algn="l"/>
                <a:tab pos="4325938" algn="l"/>
                <a:tab pos="5045075" algn="l"/>
                <a:tab pos="5767388" algn="l"/>
                <a:tab pos="6489700" algn="l"/>
                <a:tab pos="7208838" algn="l"/>
                <a:tab pos="7929563" algn="l"/>
                <a:tab pos="8651875" algn="l"/>
              </a:tabLst>
            </a:pPr>
            <a:r>
              <a:rPr lang="ja-JP" altLang="en-US" sz="3200" dirty="0" smtClean="0"/>
              <a:t>カレンダー（スケジュール）：来週のグループワークを入力する</a:t>
            </a:r>
            <a:endParaRPr lang="en-US" altLang="ja-JP" sz="3200" dirty="0" smtClean="0"/>
          </a:p>
        </p:txBody>
      </p:sp>
      <p:sp>
        <p:nvSpPr>
          <p:cNvPr id="110597"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4500"/>
            <a:fld id="{D3C27C06-446E-4EFF-9ED0-82B9703D7BA1}" type="slidenum">
              <a:rPr lang="en-US" altLang="en-US" sz="1400" smtClean="0"/>
              <a:pPr defTabSz="444500"/>
              <a:t>9</a:t>
            </a:fld>
            <a:endParaRPr lang="en-US" altLang="en-US" sz="1400" dirty="0" smtClean="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2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8130</TotalTime>
  <Words>1614</Words>
  <Application>Microsoft Office PowerPoint</Application>
  <PresentationFormat>ユーザー設定</PresentationFormat>
  <Paragraphs>382</Paragraphs>
  <Slides>40</Slides>
  <Notes>40</Notes>
  <HiddenSlides>0</HiddenSlides>
  <MMClips>0</MMClips>
  <ScaleCrop>false</ScaleCrop>
  <HeadingPairs>
    <vt:vector size="8" baseType="variant">
      <vt:variant>
        <vt:lpstr>使用されているフォント</vt:lpstr>
      </vt:variant>
      <vt:variant>
        <vt:i4>20</vt:i4>
      </vt:variant>
      <vt:variant>
        <vt:lpstr>テーマ</vt:lpstr>
      </vt:variant>
      <vt:variant>
        <vt:i4>8</vt:i4>
      </vt:variant>
      <vt:variant>
        <vt:lpstr>埋め込まれた OLE サーバー</vt:lpstr>
      </vt:variant>
      <vt:variant>
        <vt:i4>1</vt:i4>
      </vt:variant>
      <vt:variant>
        <vt:lpstr>スライド タイトル</vt:lpstr>
      </vt:variant>
      <vt:variant>
        <vt:i4>40</vt:i4>
      </vt:variant>
    </vt:vector>
  </HeadingPairs>
  <TitlesOfParts>
    <vt:vector size="69" baseType="lpstr">
      <vt:lpstr>BIZ UDPゴシック</vt:lpstr>
      <vt:lpstr>Bradley Hand ITC TT-Bold</vt:lpstr>
      <vt:lpstr>HG丸ｺﾞｼｯｸM-PRO</vt:lpstr>
      <vt:lpstr>HG明朝B</vt:lpstr>
      <vt:lpstr>Meiryo UI</vt:lpstr>
      <vt:lpstr>ＭＳ Ｐゴシック</vt:lpstr>
      <vt:lpstr>ＭＳ Ｐゴシック</vt:lpstr>
      <vt:lpstr>ＭＳ Ｐ明朝</vt:lpstr>
      <vt:lpstr>ＭＳ ゴシック</vt:lpstr>
      <vt:lpstr>ＭＳ 明朝</vt:lpstr>
      <vt:lpstr>Nimbus Roman No9 L</vt:lpstr>
      <vt:lpstr>Rage Italic</vt:lpstr>
      <vt:lpstr>Rockwell</vt:lpstr>
      <vt:lpstr>StarSymbol</vt:lpstr>
      <vt:lpstr>Arial</vt:lpstr>
      <vt:lpstr>Calibri</vt:lpstr>
      <vt:lpstr>Calibri Light</vt:lpstr>
      <vt:lpstr>Cambria</vt:lpstr>
      <vt:lpstr>Times New Roman</vt:lpstr>
      <vt:lpstr>Wingdings</vt:lpstr>
      <vt:lpstr>Office テーマ</vt:lpstr>
      <vt:lpstr>Sketchbook</vt:lpstr>
      <vt:lpstr>1_Sketchbook</vt:lpstr>
      <vt:lpstr>2_Sketchbook</vt:lpstr>
      <vt:lpstr>Office ​​テーマ</vt:lpstr>
      <vt:lpstr>1_Office ​​テーマ</vt:lpstr>
      <vt:lpstr>4_Sketchbook</vt:lpstr>
      <vt:lpstr>2_Office ​​テーマ</vt:lpstr>
      <vt:lpstr>グラフ</vt:lpstr>
      <vt:lpstr>グループワーク  ―記憶障害に対処する―  </vt:lpstr>
      <vt:lpstr>効果的に受講するために</vt:lpstr>
      <vt:lpstr>前回の内容 </vt:lpstr>
      <vt:lpstr>PowerPoint プレゼンテーション</vt:lpstr>
      <vt:lpstr>本日の内容 </vt:lpstr>
      <vt:lpstr>電子機器を使う</vt:lpstr>
      <vt:lpstr>電子機器の例</vt:lpstr>
      <vt:lpstr>記憶の道具：スマートフォン</vt:lpstr>
      <vt:lpstr>練習：便利な機能を使ってみる</vt:lpstr>
      <vt:lpstr>便利なアプリの紹介</vt:lpstr>
      <vt:lpstr>探し物を見つける</vt:lpstr>
      <vt:lpstr>探し物を見つける</vt:lpstr>
      <vt:lpstr>メモを取る</vt:lpstr>
      <vt:lpstr>リマインダー（タスク管理）</vt:lpstr>
      <vt:lpstr>カレンダー（スケジュール）</vt:lpstr>
      <vt:lpstr>意見交換：スマートフォンの機能</vt:lpstr>
      <vt:lpstr>意見交換：困っていることはどんなこと</vt:lpstr>
      <vt:lpstr>宿題：新しい機能を試す</vt:lpstr>
      <vt:lpstr>休憩</vt:lpstr>
      <vt:lpstr>ストレスと疲労</vt:lpstr>
      <vt:lpstr>ストレス反応 </vt:lpstr>
      <vt:lpstr>ストレスと頭の働き</vt:lpstr>
      <vt:lpstr>【復習】ストレスが記憶に与える影響</vt:lpstr>
      <vt:lpstr>疲労の分類</vt:lpstr>
      <vt:lpstr>疲労の記憶への影響</vt:lpstr>
      <vt:lpstr>意見交換：ストレスと疲労</vt:lpstr>
      <vt:lpstr>ストレスと疲労の管理</vt:lpstr>
      <vt:lpstr>リラクセーション法の実践</vt:lpstr>
      <vt:lpstr>練習：呼吸法</vt:lpstr>
      <vt:lpstr>呼吸法が苦手な人には</vt:lpstr>
      <vt:lpstr>練習：静かな場所をイメージする</vt:lpstr>
      <vt:lpstr>練習：漸進的筋弛緩法①</vt:lpstr>
      <vt:lpstr>漸進的筋弛緩法②</vt:lpstr>
      <vt:lpstr>漸進的筋弛緩法③</vt:lpstr>
      <vt:lpstr>宿題：ストレスを管理する</vt:lpstr>
      <vt:lpstr>PowerPoint プレゼンテーション</vt:lpstr>
      <vt:lpstr>PowerPoint プレゼンテーション</vt:lpstr>
      <vt:lpstr>第４回　宿題のまとめ</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３学習カリキュラム資料（第４回）</dc:title>
  <dc:creator>独立行政法人高齢・障害・求職者雇用支援機構</dc:creator>
  <cp:lastModifiedBy>mk_00A83C</cp:lastModifiedBy>
  <cp:revision>1</cp:revision>
  <cp:lastPrinted>2020-09-24T00:21:43Z</cp:lastPrinted>
  <dcterms:modified xsi:type="dcterms:W3CDTF">2021-03-01T04:30:39Z</dcterms:modified>
</cp:coreProperties>
</file>